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  <p:sldMasterId id="2147483664" r:id="rId6"/>
    <p:sldMasterId id="2147483668" r:id="rId7"/>
    <p:sldMasterId id="2147483652" r:id="rId8"/>
    <p:sldMasterId id="2147483658" r:id="rId9"/>
    <p:sldMasterId id="2147483719" r:id="rId10"/>
    <p:sldMasterId id="2147483712" r:id="rId11"/>
    <p:sldMasterId id="2147483726" r:id="rId12"/>
  </p:sldMasterIdLst>
  <p:notesMasterIdLst>
    <p:notesMasterId r:id="rId43"/>
  </p:notesMasterIdLst>
  <p:handoutMasterIdLst>
    <p:handoutMasterId r:id="rId44"/>
  </p:handoutMasterIdLst>
  <p:sldIdLst>
    <p:sldId id="273" r:id="rId13"/>
    <p:sldId id="285" r:id="rId14"/>
    <p:sldId id="275" r:id="rId15"/>
    <p:sldId id="286" r:id="rId16"/>
    <p:sldId id="306" r:id="rId17"/>
    <p:sldId id="288" r:id="rId18"/>
    <p:sldId id="307" r:id="rId19"/>
    <p:sldId id="277" r:id="rId20"/>
    <p:sldId id="308" r:id="rId21"/>
    <p:sldId id="289" r:id="rId22"/>
    <p:sldId id="309" r:id="rId23"/>
    <p:sldId id="310" r:id="rId24"/>
    <p:sldId id="290" r:id="rId25"/>
    <p:sldId id="313" r:id="rId26"/>
    <p:sldId id="315" r:id="rId27"/>
    <p:sldId id="291" r:id="rId28"/>
    <p:sldId id="292" r:id="rId29"/>
    <p:sldId id="314" r:id="rId30"/>
    <p:sldId id="294" r:id="rId31"/>
    <p:sldId id="295" r:id="rId32"/>
    <p:sldId id="296" r:id="rId33"/>
    <p:sldId id="297" r:id="rId34"/>
    <p:sldId id="298" r:id="rId35"/>
    <p:sldId id="300" r:id="rId36"/>
    <p:sldId id="311" r:id="rId37"/>
    <p:sldId id="312" r:id="rId38"/>
    <p:sldId id="305" r:id="rId39"/>
    <p:sldId id="301" r:id="rId40"/>
    <p:sldId id="303" r:id="rId41"/>
    <p:sldId id="304" r:id="rId42"/>
  </p:sldIdLst>
  <p:sldSz cx="9144000" cy="5715000" type="screen16x10"/>
  <p:notesSz cx="666273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38C5D-9D6D-4432-ADA9-A9EABEFF76F8}" v="1" dt="2023-06-05T10:02:03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35" autoAdjust="0"/>
  </p:normalViewPr>
  <p:slideViewPr>
    <p:cSldViewPr snapToGrid="0">
      <p:cViewPr varScale="1">
        <p:scale>
          <a:sx n="94" d="100"/>
          <a:sy n="94" d="100"/>
        </p:scale>
        <p:origin x="1044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33B89-DDC8-4073-A84A-6CFFAC9658C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D1DDE8-B6B7-40D2-AA37-5301A52432EC}">
      <dgm:prSet phldrT="[Text]"/>
      <dgm:spPr/>
      <dgm:t>
        <a:bodyPr/>
        <a:lstStyle/>
        <a:p>
          <a:r>
            <a:rPr lang="en-GB" dirty="0"/>
            <a:t>Head of </a:t>
          </a:r>
          <a:br>
            <a:rPr lang="en-GB" dirty="0"/>
          </a:br>
          <a:r>
            <a:rPr lang="en-GB" dirty="0"/>
            <a:t>Standards, Malpractice &amp; Complaints</a:t>
          </a:r>
        </a:p>
      </dgm:t>
    </dgm:pt>
    <dgm:pt modelId="{E9886EDA-ECAE-40F1-BD6F-A7BA40316CE9}" type="parTrans" cxnId="{C8755ADF-A31C-46F6-BA15-F893CF21F529}">
      <dgm:prSet/>
      <dgm:spPr/>
      <dgm:t>
        <a:bodyPr/>
        <a:lstStyle/>
        <a:p>
          <a:endParaRPr lang="en-GB"/>
        </a:p>
      </dgm:t>
    </dgm:pt>
    <dgm:pt modelId="{57A5E665-D387-4746-ADC3-0715FEEE33A3}" type="sibTrans" cxnId="{C8755ADF-A31C-46F6-BA15-F893CF21F529}">
      <dgm:prSet/>
      <dgm:spPr/>
      <dgm:t>
        <a:bodyPr/>
        <a:lstStyle/>
        <a:p>
          <a:r>
            <a:rPr lang="en-GB" dirty="0"/>
            <a:t>Margot McKerrell</a:t>
          </a:r>
        </a:p>
      </dgm:t>
    </dgm:pt>
    <dgm:pt modelId="{260B33BD-2069-4549-9F1F-58FBE733C1C2}">
      <dgm:prSet phldrT="[Text]"/>
      <dgm:spPr/>
      <dgm:t>
        <a:bodyPr/>
        <a:lstStyle/>
        <a:p>
          <a:r>
            <a:rPr lang="en-GB" dirty="0"/>
            <a:t>Policy &amp; Research Manager (Standards)</a:t>
          </a:r>
        </a:p>
      </dgm:t>
    </dgm:pt>
    <dgm:pt modelId="{DAA83D51-9DCB-40D0-ACE2-514BC9279CD1}" type="parTrans" cxnId="{1CF51A15-139E-4425-9BEC-A8240A1E7D8A}">
      <dgm:prSet/>
      <dgm:spPr/>
      <dgm:t>
        <a:bodyPr/>
        <a:lstStyle/>
        <a:p>
          <a:endParaRPr lang="en-GB"/>
        </a:p>
      </dgm:t>
    </dgm:pt>
    <dgm:pt modelId="{B5527DA9-1B68-4059-9DB2-DEB28AF42F38}" type="sibTrans" cxnId="{1CF51A15-139E-4425-9BEC-A8240A1E7D8A}">
      <dgm:prSet/>
      <dgm:spPr/>
      <dgm:t>
        <a:bodyPr/>
        <a:lstStyle/>
        <a:p>
          <a:r>
            <a:rPr lang="en-GB" dirty="0"/>
            <a:t>Julie Parker</a:t>
          </a:r>
        </a:p>
      </dgm:t>
    </dgm:pt>
    <dgm:pt modelId="{07F5C710-D83C-4034-9D6F-476A84709847}">
      <dgm:prSet phldrT="[Text]"/>
      <dgm:spPr/>
      <dgm:t>
        <a:bodyPr/>
        <a:lstStyle/>
        <a:p>
          <a:r>
            <a:rPr lang="en-GB" dirty="0"/>
            <a:t>Standards Analyst</a:t>
          </a:r>
        </a:p>
      </dgm:t>
    </dgm:pt>
    <dgm:pt modelId="{8FC883C4-603D-47F4-BC91-359954D4976D}" type="sibTrans" cxnId="{F4AF9CFA-CB83-4960-A2A5-261034DC96C5}">
      <dgm:prSet/>
      <dgm:spPr/>
      <dgm:t>
        <a:bodyPr/>
        <a:lstStyle/>
        <a:p>
          <a:r>
            <a:rPr lang="en-GB" dirty="0"/>
            <a:t>Ben Dickson</a:t>
          </a:r>
        </a:p>
      </dgm:t>
    </dgm:pt>
    <dgm:pt modelId="{B9302C0A-AD24-463C-AFC5-C26A55A681B6}" type="parTrans" cxnId="{F4AF9CFA-CB83-4960-A2A5-261034DC96C5}">
      <dgm:prSet/>
      <dgm:spPr/>
      <dgm:t>
        <a:bodyPr/>
        <a:lstStyle/>
        <a:p>
          <a:endParaRPr lang="en-GB"/>
        </a:p>
      </dgm:t>
    </dgm:pt>
    <dgm:pt modelId="{93112600-54CC-4CBF-B3E6-D8195545ACC9}">
      <dgm:prSet phldrT="[Text]"/>
      <dgm:spPr/>
      <dgm:t>
        <a:bodyPr/>
        <a:lstStyle/>
        <a:p>
          <a:r>
            <a:rPr lang="en-GB" dirty="0"/>
            <a:t>Policy &amp; Research Manager (Standards)</a:t>
          </a:r>
        </a:p>
      </dgm:t>
    </dgm:pt>
    <dgm:pt modelId="{C22359D2-2716-4482-BAA6-DE458A9B8625}" type="parTrans" cxnId="{F95F95E1-F456-4EEE-83FD-E4BFFC0EF214}">
      <dgm:prSet/>
      <dgm:spPr/>
      <dgm:t>
        <a:bodyPr/>
        <a:lstStyle/>
        <a:p>
          <a:endParaRPr lang="en-GB"/>
        </a:p>
      </dgm:t>
    </dgm:pt>
    <dgm:pt modelId="{646E029E-C38B-4B59-B4AF-7115912F22A6}" type="sibTrans" cxnId="{F95F95E1-F456-4EEE-83FD-E4BFFC0EF214}">
      <dgm:prSet/>
      <dgm:spPr/>
      <dgm:t>
        <a:bodyPr/>
        <a:lstStyle/>
        <a:p>
          <a:r>
            <a:rPr lang="en-GB" dirty="0"/>
            <a:t>Juliana Edwards</a:t>
          </a:r>
        </a:p>
      </dgm:t>
    </dgm:pt>
    <dgm:pt modelId="{1C5AE2D3-D690-4E00-BDC0-19419E5EEAED}">
      <dgm:prSet phldrT="[Text]"/>
      <dgm:spPr/>
      <dgm:t>
        <a:bodyPr/>
        <a:lstStyle/>
        <a:p>
          <a:r>
            <a:rPr lang="en-GB"/>
            <a:t>Malpractice and Complaints Team</a:t>
          </a:r>
          <a:endParaRPr lang="en-GB" dirty="0"/>
        </a:p>
      </dgm:t>
    </dgm:pt>
    <dgm:pt modelId="{2BA1A227-6936-45F3-A296-BE6DE8207B9C}" type="parTrans" cxnId="{1F34A455-A31D-40B7-BED0-29D0D398E306}">
      <dgm:prSet/>
      <dgm:spPr/>
      <dgm:t>
        <a:bodyPr/>
        <a:lstStyle/>
        <a:p>
          <a:endParaRPr lang="en-GB"/>
        </a:p>
      </dgm:t>
    </dgm:pt>
    <dgm:pt modelId="{29F68808-2BCF-4612-A2DC-1C41AC066180}" type="sibTrans" cxnId="{1F34A455-A31D-40B7-BED0-29D0D398E306}">
      <dgm:prSet/>
      <dgm:spPr/>
      <dgm:t>
        <a:bodyPr/>
        <a:lstStyle/>
        <a:p>
          <a:r>
            <a:rPr lang="en-GB" dirty="0"/>
            <a:t>Alison Tobia</a:t>
          </a:r>
        </a:p>
      </dgm:t>
    </dgm:pt>
    <dgm:pt modelId="{368FA62A-2652-45F0-A207-B987B01A71D1}" type="pres">
      <dgm:prSet presAssocID="{56F33B89-DDC8-4073-A84A-6CFFAC9658C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9AFFFA48-2F01-4D90-B8D0-C9A2BECF4668}" type="pres">
      <dgm:prSet presAssocID="{09D1DDE8-B6B7-40D2-AA37-5301A52432EC}" presName="hierRoot1" presStyleCnt="0">
        <dgm:presLayoutVars>
          <dgm:hierBranch val="init"/>
        </dgm:presLayoutVars>
      </dgm:prSet>
      <dgm:spPr/>
    </dgm:pt>
    <dgm:pt modelId="{C7A6F8CA-2091-4A91-B038-EDA263C54E64}" type="pres">
      <dgm:prSet presAssocID="{09D1DDE8-B6B7-40D2-AA37-5301A52432EC}" presName="rootComposite1" presStyleCnt="0"/>
      <dgm:spPr/>
    </dgm:pt>
    <dgm:pt modelId="{583A7CFD-E30B-4CAC-9848-365C7DF2A202}" type="pres">
      <dgm:prSet presAssocID="{09D1DDE8-B6B7-40D2-AA37-5301A52432EC}" presName="rootText1" presStyleLbl="node0" presStyleIdx="0" presStyleCnt="1" custScaleX="157343" custScaleY="104364">
        <dgm:presLayoutVars>
          <dgm:chMax/>
          <dgm:chPref val="3"/>
        </dgm:presLayoutVars>
      </dgm:prSet>
      <dgm:spPr/>
    </dgm:pt>
    <dgm:pt modelId="{E6260ADC-F183-47DE-A609-683E6E4E2D36}" type="pres">
      <dgm:prSet presAssocID="{09D1DDE8-B6B7-40D2-AA37-5301A52432EC}" presName="titleText1" presStyleLbl="fgAcc0" presStyleIdx="0" presStyleCnt="1" custLinFactNeighborX="41726" custLinFactNeighborY="24536">
        <dgm:presLayoutVars>
          <dgm:chMax val="0"/>
          <dgm:chPref val="0"/>
        </dgm:presLayoutVars>
      </dgm:prSet>
      <dgm:spPr/>
    </dgm:pt>
    <dgm:pt modelId="{3E496F4A-3B87-428E-BB80-CE33B439FA11}" type="pres">
      <dgm:prSet presAssocID="{09D1DDE8-B6B7-40D2-AA37-5301A52432EC}" presName="rootConnector1" presStyleLbl="node1" presStyleIdx="0" presStyleCnt="4"/>
      <dgm:spPr/>
    </dgm:pt>
    <dgm:pt modelId="{726AFD72-1D8F-4267-B6FA-1FB8692EA37B}" type="pres">
      <dgm:prSet presAssocID="{09D1DDE8-B6B7-40D2-AA37-5301A52432EC}" presName="hierChild2" presStyleCnt="0"/>
      <dgm:spPr/>
    </dgm:pt>
    <dgm:pt modelId="{2577BB95-C80C-44B4-8C27-FBA857BA6AE6}" type="pres">
      <dgm:prSet presAssocID="{DAA83D51-9DCB-40D0-ACE2-514BC9279CD1}" presName="Name37" presStyleLbl="parChTrans1D2" presStyleIdx="0" presStyleCnt="3"/>
      <dgm:spPr/>
    </dgm:pt>
    <dgm:pt modelId="{4E4E2A67-90F4-4937-866D-FBA795746D84}" type="pres">
      <dgm:prSet presAssocID="{260B33BD-2069-4549-9F1F-58FBE733C1C2}" presName="hierRoot2" presStyleCnt="0">
        <dgm:presLayoutVars>
          <dgm:hierBranch val="init"/>
        </dgm:presLayoutVars>
      </dgm:prSet>
      <dgm:spPr/>
    </dgm:pt>
    <dgm:pt modelId="{CD1D9960-D5B7-4204-A525-F80E2B924D91}" type="pres">
      <dgm:prSet presAssocID="{260B33BD-2069-4549-9F1F-58FBE733C1C2}" presName="rootComposite" presStyleCnt="0"/>
      <dgm:spPr/>
    </dgm:pt>
    <dgm:pt modelId="{8541A1E9-554A-4CC8-A641-2E04C6164550}" type="pres">
      <dgm:prSet presAssocID="{260B33BD-2069-4549-9F1F-58FBE733C1C2}" presName="rootText" presStyleLbl="node1" presStyleIdx="0" presStyleCnt="4">
        <dgm:presLayoutVars>
          <dgm:chMax/>
          <dgm:chPref val="3"/>
        </dgm:presLayoutVars>
      </dgm:prSet>
      <dgm:spPr/>
    </dgm:pt>
    <dgm:pt modelId="{AB5E543B-BFBC-4CB5-9647-215ABF1E48E7}" type="pres">
      <dgm:prSet presAssocID="{260B33BD-2069-4549-9F1F-58FBE733C1C2}" presName="titleText2" presStyleLbl="fgAcc1" presStyleIdx="0" presStyleCnt="4" custLinFactNeighborX="726" custLinFactNeighborY="22711">
        <dgm:presLayoutVars>
          <dgm:chMax val="0"/>
          <dgm:chPref val="0"/>
        </dgm:presLayoutVars>
      </dgm:prSet>
      <dgm:spPr/>
    </dgm:pt>
    <dgm:pt modelId="{CE96C4FA-834B-42C9-B6FA-2A8B38E43548}" type="pres">
      <dgm:prSet presAssocID="{260B33BD-2069-4549-9F1F-58FBE733C1C2}" presName="rootConnector" presStyleLbl="node2" presStyleIdx="0" presStyleCnt="0"/>
      <dgm:spPr/>
    </dgm:pt>
    <dgm:pt modelId="{2B50CB71-B290-457A-80AA-BC116BD162F3}" type="pres">
      <dgm:prSet presAssocID="{260B33BD-2069-4549-9F1F-58FBE733C1C2}" presName="hierChild4" presStyleCnt="0"/>
      <dgm:spPr/>
    </dgm:pt>
    <dgm:pt modelId="{1AE20CD3-07E2-4C6B-9AC2-7FFC69C5271E}" type="pres">
      <dgm:prSet presAssocID="{260B33BD-2069-4549-9F1F-58FBE733C1C2}" presName="hierChild5" presStyleCnt="0"/>
      <dgm:spPr/>
    </dgm:pt>
    <dgm:pt modelId="{E0D507F2-B0C7-4A3F-BF2D-7B50C0F2E14C}" type="pres">
      <dgm:prSet presAssocID="{C22359D2-2716-4482-BAA6-DE458A9B8625}" presName="Name37" presStyleLbl="parChTrans1D2" presStyleIdx="1" presStyleCnt="3"/>
      <dgm:spPr/>
    </dgm:pt>
    <dgm:pt modelId="{38F7C3B5-4330-4AEE-BD3E-D2B837256754}" type="pres">
      <dgm:prSet presAssocID="{93112600-54CC-4CBF-B3E6-D8195545ACC9}" presName="hierRoot2" presStyleCnt="0">
        <dgm:presLayoutVars>
          <dgm:hierBranch val="init"/>
        </dgm:presLayoutVars>
      </dgm:prSet>
      <dgm:spPr/>
    </dgm:pt>
    <dgm:pt modelId="{3096295E-D998-4E0F-A68C-8930B9160157}" type="pres">
      <dgm:prSet presAssocID="{93112600-54CC-4CBF-B3E6-D8195545ACC9}" presName="rootComposite" presStyleCnt="0"/>
      <dgm:spPr/>
    </dgm:pt>
    <dgm:pt modelId="{F6EC6A54-0894-4106-B2DD-3AAF974157D0}" type="pres">
      <dgm:prSet presAssocID="{93112600-54CC-4CBF-B3E6-D8195545ACC9}" presName="rootText" presStyleLbl="node1" presStyleIdx="1" presStyleCnt="4">
        <dgm:presLayoutVars>
          <dgm:chMax/>
          <dgm:chPref val="3"/>
        </dgm:presLayoutVars>
      </dgm:prSet>
      <dgm:spPr/>
    </dgm:pt>
    <dgm:pt modelId="{7DB7CAF3-4D60-4E8D-BE1B-BC64871964EC}" type="pres">
      <dgm:prSet presAssocID="{93112600-54CC-4CBF-B3E6-D8195545ACC9}" presName="titleText2" presStyleLbl="fgAcc1" presStyleIdx="1" presStyleCnt="4" custLinFactNeighborY="22712">
        <dgm:presLayoutVars>
          <dgm:chMax val="0"/>
          <dgm:chPref val="0"/>
        </dgm:presLayoutVars>
      </dgm:prSet>
      <dgm:spPr/>
    </dgm:pt>
    <dgm:pt modelId="{E43F0FE7-C253-47E9-94D8-BB6E30F9BE8E}" type="pres">
      <dgm:prSet presAssocID="{93112600-54CC-4CBF-B3E6-D8195545ACC9}" presName="rootConnector" presStyleLbl="node2" presStyleIdx="0" presStyleCnt="0"/>
      <dgm:spPr/>
    </dgm:pt>
    <dgm:pt modelId="{1552CDDC-172F-4C08-95A5-F7970BAC0712}" type="pres">
      <dgm:prSet presAssocID="{93112600-54CC-4CBF-B3E6-D8195545ACC9}" presName="hierChild4" presStyleCnt="0"/>
      <dgm:spPr/>
    </dgm:pt>
    <dgm:pt modelId="{53D88862-4292-48E3-8192-EE0EC212C296}" type="pres">
      <dgm:prSet presAssocID="{B9302C0A-AD24-463C-AFC5-C26A55A681B6}" presName="Name37" presStyleLbl="parChTrans1D3" presStyleIdx="0" presStyleCnt="1"/>
      <dgm:spPr/>
    </dgm:pt>
    <dgm:pt modelId="{29908F65-A3AE-45CD-8A6D-80B8F2E182E6}" type="pres">
      <dgm:prSet presAssocID="{07F5C710-D83C-4034-9D6F-476A84709847}" presName="hierRoot2" presStyleCnt="0">
        <dgm:presLayoutVars>
          <dgm:hierBranch val="init"/>
        </dgm:presLayoutVars>
      </dgm:prSet>
      <dgm:spPr/>
    </dgm:pt>
    <dgm:pt modelId="{B6E6C66A-456B-4F81-A0EE-F7E335B1082D}" type="pres">
      <dgm:prSet presAssocID="{07F5C710-D83C-4034-9D6F-476A84709847}" presName="rootComposite" presStyleCnt="0"/>
      <dgm:spPr/>
    </dgm:pt>
    <dgm:pt modelId="{CE038064-C178-4245-B63E-9FDFF731FFBB}" type="pres">
      <dgm:prSet presAssocID="{07F5C710-D83C-4034-9D6F-476A84709847}" presName="rootText" presStyleLbl="node1" presStyleIdx="2" presStyleCnt="4">
        <dgm:presLayoutVars>
          <dgm:chMax/>
          <dgm:chPref val="3"/>
        </dgm:presLayoutVars>
      </dgm:prSet>
      <dgm:spPr/>
    </dgm:pt>
    <dgm:pt modelId="{DF642430-12DB-42AE-B531-E594E0779E97}" type="pres">
      <dgm:prSet presAssocID="{07F5C710-D83C-4034-9D6F-476A84709847}" presName="titleText2" presStyleLbl="fgAcc1" presStyleIdx="2" presStyleCnt="4">
        <dgm:presLayoutVars>
          <dgm:chMax val="0"/>
          <dgm:chPref val="0"/>
        </dgm:presLayoutVars>
      </dgm:prSet>
      <dgm:spPr/>
    </dgm:pt>
    <dgm:pt modelId="{3AEC5896-930E-41F8-8C3F-87E27FF48C93}" type="pres">
      <dgm:prSet presAssocID="{07F5C710-D83C-4034-9D6F-476A84709847}" presName="rootConnector" presStyleLbl="node3" presStyleIdx="0" presStyleCnt="0"/>
      <dgm:spPr/>
    </dgm:pt>
    <dgm:pt modelId="{506C7CDD-E6FD-4741-81D1-FCFE3B4F24A1}" type="pres">
      <dgm:prSet presAssocID="{07F5C710-D83C-4034-9D6F-476A84709847}" presName="hierChild4" presStyleCnt="0"/>
      <dgm:spPr/>
    </dgm:pt>
    <dgm:pt modelId="{39283203-EC5C-45D3-810E-86F2D14376D9}" type="pres">
      <dgm:prSet presAssocID="{07F5C710-D83C-4034-9D6F-476A84709847}" presName="hierChild5" presStyleCnt="0"/>
      <dgm:spPr/>
    </dgm:pt>
    <dgm:pt modelId="{90B2EA11-2BB6-46E2-98DF-8766EF16B2D0}" type="pres">
      <dgm:prSet presAssocID="{93112600-54CC-4CBF-B3E6-D8195545ACC9}" presName="hierChild5" presStyleCnt="0"/>
      <dgm:spPr/>
    </dgm:pt>
    <dgm:pt modelId="{AA83AC0F-CD56-4058-8719-BC0AE39DFBB4}" type="pres">
      <dgm:prSet presAssocID="{2BA1A227-6936-45F3-A296-BE6DE8207B9C}" presName="Name37" presStyleLbl="parChTrans1D2" presStyleIdx="2" presStyleCnt="3"/>
      <dgm:spPr/>
    </dgm:pt>
    <dgm:pt modelId="{C1647A58-B09B-48A9-B9DE-6DCA542B8F2B}" type="pres">
      <dgm:prSet presAssocID="{1C5AE2D3-D690-4E00-BDC0-19419E5EEAED}" presName="hierRoot2" presStyleCnt="0">
        <dgm:presLayoutVars>
          <dgm:hierBranch val="init"/>
        </dgm:presLayoutVars>
      </dgm:prSet>
      <dgm:spPr/>
    </dgm:pt>
    <dgm:pt modelId="{1A7CC19A-3B92-4DB7-BBF7-4A2C91C4285C}" type="pres">
      <dgm:prSet presAssocID="{1C5AE2D3-D690-4E00-BDC0-19419E5EEAED}" presName="rootComposite" presStyleCnt="0"/>
      <dgm:spPr/>
    </dgm:pt>
    <dgm:pt modelId="{98A5577A-1EC0-402D-A740-DC56275B1C33}" type="pres">
      <dgm:prSet presAssocID="{1C5AE2D3-D690-4E00-BDC0-19419E5EEAED}" presName="rootText" presStyleLbl="node1" presStyleIdx="3" presStyleCnt="4">
        <dgm:presLayoutVars>
          <dgm:chMax/>
          <dgm:chPref val="3"/>
        </dgm:presLayoutVars>
      </dgm:prSet>
      <dgm:spPr/>
    </dgm:pt>
    <dgm:pt modelId="{AB39A2AC-1208-4E19-9C3D-F0C31E432DE8}" type="pres">
      <dgm:prSet presAssocID="{1C5AE2D3-D690-4E00-BDC0-19419E5EEAED}" presName="titleText2" presStyleLbl="fgAcc1" presStyleIdx="3" presStyleCnt="4">
        <dgm:presLayoutVars>
          <dgm:chMax val="0"/>
          <dgm:chPref val="0"/>
        </dgm:presLayoutVars>
      </dgm:prSet>
      <dgm:spPr/>
    </dgm:pt>
    <dgm:pt modelId="{3F68B77D-E7A5-4DBD-8914-1B52B05E83CE}" type="pres">
      <dgm:prSet presAssocID="{1C5AE2D3-D690-4E00-BDC0-19419E5EEAED}" presName="rootConnector" presStyleLbl="node2" presStyleIdx="0" presStyleCnt="0"/>
      <dgm:spPr/>
    </dgm:pt>
    <dgm:pt modelId="{3883B031-3994-4A83-9669-B70E20F65391}" type="pres">
      <dgm:prSet presAssocID="{1C5AE2D3-D690-4E00-BDC0-19419E5EEAED}" presName="hierChild4" presStyleCnt="0"/>
      <dgm:spPr/>
    </dgm:pt>
    <dgm:pt modelId="{B6D90AE2-B744-4455-800E-EE8C7E90F653}" type="pres">
      <dgm:prSet presAssocID="{1C5AE2D3-D690-4E00-BDC0-19419E5EEAED}" presName="hierChild5" presStyleCnt="0"/>
      <dgm:spPr/>
    </dgm:pt>
    <dgm:pt modelId="{6DD93925-FAD0-4635-9416-377D9EB07CF8}" type="pres">
      <dgm:prSet presAssocID="{09D1DDE8-B6B7-40D2-AA37-5301A52432EC}" presName="hierChild3" presStyleCnt="0"/>
      <dgm:spPr/>
    </dgm:pt>
  </dgm:ptLst>
  <dgm:cxnLst>
    <dgm:cxn modelId="{E4039D00-5D74-4051-AE33-A40E7C9B028E}" type="presOf" srcId="{B9302C0A-AD24-463C-AFC5-C26A55A681B6}" destId="{53D88862-4292-48E3-8192-EE0EC212C296}" srcOrd="0" destOrd="0" presId="urn:microsoft.com/office/officeart/2008/layout/NameandTitleOrganizationalChart"/>
    <dgm:cxn modelId="{AE39F700-C1A2-4F3C-B09C-3F052D8DFB38}" type="presOf" srcId="{2BA1A227-6936-45F3-A296-BE6DE8207B9C}" destId="{AA83AC0F-CD56-4058-8719-BC0AE39DFBB4}" srcOrd="0" destOrd="0" presId="urn:microsoft.com/office/officeart/2008/layout/NameandTitleOrganizationalChart"/>
    <dgm:cxn modelId="{1CF51A15-139E-4425-9BEC-A8240A1E7D8A}" srcId="{09D1DDE8-B6B7-40D2-AA37-5301A52432EC}" destId="{260B33BD-2069-4549-9F1F-58FBE733C1C2}" srcOrd="0" destOrd="0" parTransId="{DAA83D51-9DCB-40D0-ACE2-514BC9279CD1}" sibTransId="{B5527DA9-1B68-4059-9DB2-DEB28AF42F38}"/>
    <dgm:cxn modelId="{29973216-343A-44E7-93BB-8AA76938AA4E}" type="presOf" srcId="{1C5AE2D3-D690-4E00-BDC0-19419E5EEAED}" destId="{3F68B77D-E7A5-4DBD-8914-1B52B05E83CE}" srcOrd="1" destOrd="0" presId="urn:microsoft.com/office/officeart/2008/layout/NameandTitleOrganizationalChart"/>
    <dgm:cxn modelId="{6B07B23E-482B-4D49-9B83-4AD4539E365F}" type="presOf" srcId="{07F5C710-D83C-4034-9D6F-476A84709847}" destId="{3AEC5896-930E-41F8-8C3F-87E27FF48C93}" srcOrd="1" destOrd="0" presId="urn:microsoft.com/office/officeart/2008/layout/NameandTitleOrganizationalChart"/>
    <dgm:cxn modelId="{B4C00D49-F5F0-4F4B-BB7F-CF5B49FED5B4}" type="presOf" srcId="{09D1DDE8-B6B7-40D2-AA37-5301A52432EC}" destId="{3E496F4A-3B87-428E-BB80-CE33B439FA11}" srcOrd="1" destOrd="0" presId="urn:microsoft.com/office/officeart/2008/layout/NameandTitleOrganizationalChart"/>
    <dgm:cxn modelId="{9E55266A-4210-4F47-AD5B-116330F6B07D}" type="presOf" srcId="{1C5AE2D3-D690-4E00-BDC0-19419E5EEAED}" destId="{98A5577A-1EC0-402D-A740-DC56275B1C33}" srcOrd="0" destOrd="0" presId="urn:microsoft.com/office/officeart/2008/layout/NameandTitleOrganizationalChart"/>
    <dgm:cxn modelId="{EFC97470-52EA-4C09-80E6-EEDAF71A4A84}" type="presOf" srcId="{57A5E665-D387-4746-ADC3-0715FEEE33A3}" destId="{E6260ADC-F183-47DE-A609-683E6E4E2D36}" srcOrd="0" destOrd="0" presId="urn:microsoft.com/office/officeart/2008/layout/NameandTitleOrganizationalChart"/>
    <dgm:cxn modelId="{1ADD7055-351F-4AFF-B97B-AD593BD9C8C0}" type="presOf" srcId="{C22359D2-2716-4482-BAA6-DE458A9B8625}" destId="{E0D507F2-B0C7-4A3F-BF2D-7B50C0F2E14C}" srcOrd="0" destOrd="0" presId="urn:microsoft.com/office/officeart/2008/layout/NameandTitleOrganizationalChart"/>
    <dgm:cxn modelId="{1F34A455-A31D-40B7-BED0-29D0D398E306}" srcId="{09D1DDE8-B6B7-40D2-AA37-5301A52432EC}" destId="{1C5AE2D3-D690-4E00-BDC0-19419E5EEAED}" srcOrd="2" destOrd="0" parTransId="{2BA1A227-6936-45F3-A296-BE6DE8207B9C}" sibTransId="{29F68808-2BCF-4612-A2DC-1C41AC066180}"/>
    <dgm:cxn modelId="{984F8D76-B760-4D02-B230-4864FDCE92CC}" type="presOf" srcId="{260B33BD-2069-4549-9F1F-58FBE733C1C2}" destId="{8541A1E9-554A-4CC8-A641-2E04C6164550}" srcOrd="0" destOrd="0" presId="urn:microsoft.com/office/officeart/2008/layout/NameandTitleOrganizationalChart"/>
    <dgm:cxn modelId="{76551257-51AC-4241-8B84-4EBC6192719E}" type="presOf" srcId="{B5527DA9-1B68-4059-9DB2-DEB28AF42F38}" destId="{AB5E543B-BFBC-4CB5-9647-215ABF1E48E7}" srcOrd="0" destOrd="0" presId="urn:microsoft.com/office/officeart/2008/layout/NameandTitleOrganizationalChart"/>
    <dgm:cxn modelId="{1998DE59-CB1D-4341-B0A1-31EB37A37612}" type="presOf" srcId="{260B33BD-2069-4549-9F1F-58FBE733C1C2}" destId="{CE96C4FA-834B-42C9-B6FA-2A8B38E43548}" srcOrd="1" destOrd="0" presId="urn:microsoft.com/office/officeart/2008/layout/NameandTitleOrganizationalChart"/>
    <dgm:cxn modelId="{7F81F85A-14D5-4974-A2F7-449DFBE24FCB}" type="presOf" srcId="{29F68808-2BCF-4612-A2DC-1C41AC066180}" destId="{AB39A2AC-1208-4E19-9C3D-F0C31E432DE8}" srcOrd="0" destOrd="0" presId="urn:microsoft.com/office/officeart/2008/layout/NameandTitleOrganizationalChart"/>
    <dgm:cxn modelId="{03BF218D-29F9-44F9-A231-AC4A0648C823}" type="presOf" srcId="{93112600-54CC-4CBF-B3E6-D8195545ACC9}" destId="{F6EC6A54-0894-4106-B2DD-3AAF974157D0}" srcOrd="0" destOrd="0" presId="urn:microsoft.com/office/officeart/2008/layout/NameandTitleOrganizationalChart"/>
    <dgm:cxn modelId="{12FE0F90-F018-48B5-9609-F715F5F4C737}" type="presOf" srcId="{646E029E-C38B-4B59-B4AF-7115912F22A6}" destId="{7DB7CAF3-4D60-4E8D-BE1B-BC64871964EC}" srcOrd="0" destOrd="0" presId="urn:microsoft.com/office/officeart/2008/layout/NameandTitleOrganizationalChart"/>
    <dgm:cxn modelId="{F39F10A2-F447-410B-97AE-657B4E19E771}" type="presOf" srcId="{DAA83D51-9DCB-40D0-ACE2-514BC9279CD1}" destId="{2577BB95-C80C-44B4-8C27-FBA857BA6AE6}" srcOrd="0" destOrd="0" presId="urn:microsoft.com/office/officeart/2008/layout/NameandTitleOrganizationalChart"/>
    <dgm:cxn modelId="{D1DF5BAB-E1C9-4A81-8395-6AD6C929A3C3}" type="presOf" srcId="{07F5C710-D83C-4034-9D6F-476A84709847}" destId="{CE038064-C178-4245-B63E-9FDFF731FFBB}" srcOrd="0" destOrd="0" presId="urn:microsoft.com/office/officeart/2008/layout/NameandTitleOrganizationalChart"/>
    <dgm:cxn modelId="{C8755ADF-A31C-46F6-BA15-F893CF21F529}" srcId="{56F33B89-DDC8-4073-A84A-6CFFAC9658C8}" destId="{09D1DDE8-B6B7-40D2-AA37-5301A52432EC}" srcOrd="0" destOrd="0" parTransId="{E9886EDA-ECAE-40F1-BD6F-A7BA40316CE9}" sibTransId="{57A5E665-D387-4746-ADC3-0715FEEE33A3}"/>
    <dgm:cxn modelId="{F95F95E1-F456-4EEE-83FD-E4BFFC0EF214}" srcId="{09D1DDE8-B6B7-40D2-AA37-5301A52432EC}" destId="{93112600-54CC-4CBF-B3E6-D8195545ACC9}" srcOrd="1" destOrd="0" parTransId="{C22359D2-2716-4482-BAA6-DE458A9B8625}" sibTransId="{646E029E-C38B-4B59-B4AF-7115912F22A6}"/>
    <dgm:cxn modelId="{BD8A9BEC-A878-4B93-8650-A77849EF6328}" type="presOf" srcId="{8FC883C4-603D-47F4-BC91-359954D4976D}" destId="{DF642430-12DB-42AE-B531-E594E0779E97}" srcOrd="0" destOrd="0" presId="urn:microsoft.com/office/officeart/2008/layout/NameandTitleOrganizationalChart"/>
    <dgm:cxn modelId="{D699A3EF-77C7-4E21-B8C1-75F6B2EFC2E5}" type="presOf" srcId="{09D1DDE8-B6B7-40D2-AA37-5301A52432EC}" destId="{583A7CFD-E30B-4CAC-9848-365C7DF2A202}" srcOrd="0" destOrd="0" presId="urn:microsoft.com/office/officeart/2008/layout/NameandTitleOrganizationalChart"/>
    <dgm:cxn modelId="{655A5BF2-A7BD-4352-987F-2E157D1EE84F}" type="presOf" srcId="{56F33B89-DDC8-4073-A84A-6CFFAC9658C8}" destId="{368FA62A-2652-45F0-A207-B987B01A71D1}" srcOrd="0" destOrd="0" presId="urn:microsoft.com/office/officeart/2008/layout/NameandTitleOrganizationalChart"/>
    <dgm:cxn modelId="{F4AF9CFA-CB83-4960-A2A5-261034DC96C5}" srcId="{93112600-54CC-4CBF-B3E6-D8195545ACC9}" destId="{07F5C710-D83C-4034-9D6F-476A84709847}" srcOrd="0" destOrd="0" parTransId="{B9302C0A-AD24-463C-AFC5-C26A55A681B6}" sibTransId="{8FC883C4-603D-47F4-BC91-359954D4976D}"/>
    <dgm:cxn modelId="{C86AF4FE-0F93-480F-A76D-A93812D0FC1C}" type="presOf" srcId="{93112600-54CC-4CBF-B3E6-D8195545ACC9}" destId="{E43F0FE7-C253-47E9-94D8-BB6E30F9BE8E}" srcOrd="1" destOrd="0" presId="urn:microsoft.com/office/officeart/2008/layout/NameandTitleOrganizationalChart"/>
    <dgm:cxn modelId="{9A3808C4-4F01-40E8-97ED-D8595CCD4C1D}" type="presParOf" srcId="{368FA62A-2652-45F0-A207-B987B01A71D1}" destId="{9AFFFA48-2F01-4D90-B8D0-C9A2BECF4668}" srcOrd="0" destOrd="0" presId="urn:microsoft.com/office/officeart/2008/layout/NameandTitleOrganizationalChart"/>
    <dgm:cxn modelId="{4AE45E5A-84BC-4CC8-B679-77009F5C3D37}" type="presParOf" srcId="{9AFFFA48-2F01-4D90-B8D0-C9A2BECF4668}" destId="{C7A6F8CA-2091-4A91-B038-EDA263C54E64}" srcOrd="0" destOrd="0" presId="urn:microsoft.com/office/officeart/2008/layout/NameandTitleOrganizationalChart"/>
    <dgm:cxn modelId="{820EF5F5-CE07-4D5F-8F61-4386B7159EF1}" type="presParOf" srcId="{C7A6F8CA-2091-4A91-B038-EDA263C54E64}" destId="{583A7CFD-E30B-4CAC-9848-365C7DF2A202}" srcOrd="0" destOrd="0" presId="urn:microsoft.com/office/officeart/2008/layout/NameandTitleOrganizationalChart"/>
    <dgm:cxn modelId="{8ADB957A-262C-449B-9389-7C6237A98F05}" type="presParOf" srcId="{C7A6F8CA-2091-4A91-B038-EDA263C54E64}" destId="{E6260ADC-F183-47DE-A609-683E6E4E2D36}" srcOrd="1" destOrd="0" presId="urn:microsoft.com/office/officeart/2008/layout/NameandTitleOrganizationalChart"/>
    <dgm:cxn modelId="{4298DFFE-2D73-4951-920B-CB367E05F9C6}" type="presParOf" srcId="{C7A6F8CA-2091-4A91-B038-EDA263C54E64}" destId="{3E496F4A-3B87-428E-BB80-CE33B439FA11}" srcOrd="2" destOrd="0" presId="urn:microsoft.com/office/officeart/2008/layout/NameandTitleOrganizationalChart"/>
    <dgm:cxn modelId="{58A105E6-EA1C-425D-84D5-9EAD6AC233FE}" type="presParOf" srcId="{9AFFFA48-2F01-4D90-B8D0-C9A2BECF4668}" destId="{726AFD72-1D8F-4267-B6FA-1FB8692EA37B}" srcOrd="1" destOrd="0" presId="urn:microsoft.com/office/officeart/2008/layout/NameandTitleOrganizationalChart"/>
    <dgm:cxn modelId="{1BBC477D-F4D1-43FD-A0E2-BE4B9FC0563D}" type="presParOf" srcId="{726AFD72-1D8F-4267-B6FA-1FB8692EA37B}" destId="{2577BB95-C80C-44B4-8C27-FBA857BA6AE6}" srcOrd="0" destOrd="0" presId="urn:microsoft.com/office/officeart/2008/layout/NameandTitleOrganizationalChart"/>
    <dgm:cxn modelId="{8A3282A7-8191-4134-B7FE-BA4815B66E12}" type="presParOf" srcId="{726AFD72-1D8F-4267-B6FA-1FB8692EA37B}" destId="{4E4E2A67-90F4-4937-866D-FBA795746D84}" srcOrd="1" destOrd="0" presId="urn:microsoft.com/office/officeart/2008/layout/NameandTitleOrganizationalChart"/>
    <dgm:cxn modelId="{73F93BB9-F668-4D0D-BE03-1CE98DD586AE}" type="presParOf" srcId="{4E4E2A67-90F4-4937-866D-FBA795746D84}" destId="{CD1D9960-D5B7-4204-A525-F80E2B924D91}" srcOrd="0" destOrd="0" presId="urn:microsoft.com/office/officeart/2008/layout/NameandTitleOrganizationalChart"/>
    <dgm:cxn modelId="{026E3D99-0EE3-4DCB-AF01-A385DB125AC9}" type="presParOf" srcId="{CD1D9960-D5B7-4204-A525-F80E2B924D91}" destId="{8541A1E9-554A-4CC8-A641-2E04C6164550}" srcOrd="0" destOrd="0" presId="urn:microsoft.com/office/officeart/2008/layout/NameandTitleOrganizationalChart"/>
    <dgm:cxn modelId="{55CEA980-9972-4964-B33B-16B57636D35F}" type="presParOf" srcId="{CD1D9960-D5B7-4204-A525-F80E2B924D91}" destId="{AB5E543B-BFBC-4CB5-9647-215ABF1E48E7}" srcOrd="1" destOrd="0" presId="urn:microsoft.com/office/officeart/2008/layout/NameandTitleOrganizationalChart"/>
    <dgm:cxn modelId="{7FAE7BE4-EE73-4F76-8D7A-FBB4E030D8F5}" type="presParOf" srcId="{CD1D9960-D5B7-4204-A525-F80E2B924D91}" destId="{CE96C4FA-834B-42C9-B6FA-2A8B38E43548}" srcOrd="2" destOrd="0" presId="urn:microsoft.com/office/officeart/2008/layout/NameandTitleOrganizationalChart"/>
    <dgm:cxn modelId="{A5D9D007-8DCC-43B2-98F8-C30D99FD54F2}" type="presParOf" srcId="{4E4E2A67-90F4-4937-866D-FBA795746D84}" destId="{2B50CB71-B290-457A-80AA-BC116BD162F3}" srcOrd="1" destOrd="0" presId="urn:microsoft.com/office/officeart/2008/layout/NameandTitleOrganizationalChart"/>
    <dgm:cxn modelId="{FFD388C6-2EC8-44E4-AEAC-34AE2A55DAA9}" type="presParOf" srcId="{4E4E2A67-90F4-4937-866D-FBA795746D84}" destId="{1AE20CD3-07E2-4C6B-9AC2-7FFC69C5271E}" srcOrd="2" destOrd="0" presId="urn:microsoft.com/office/officeart/2008/layout/NameandTitleOrganizationalChart"/>
    <dgm:cxn modelId="{B29E87C6-B513-46D1-9DD6-B03F8A2C0B78}" type="presParOf" srcId="{726AFD72-1D8F-4267-B6FA-1FB8692EA37B}" destId="{E0D507F2-B0C7-4A3F-BF2D-7B50C0F2E14C}" srcOrd="2" destOrd="0" presId="urn:microsoft.com/office/officeart/2008/layout/NameandTitleOrganizationalChart"/>
    <dgm:cxn modelId="{427FCBC3-1DF6-40BB-A508-0A553A1704F9}" type="presParOf" srcId="{726AFD72-1D8F-4267-B6FA-1FB8692EA37B}" destId="{38F7C3B5-4330-4AEE-BD3E-D2B837256754}" srcOrd="3" destOrd="0" presId="urn:microsoft.com/office/officeart/2008/layout/NameandTitleOrganizationalChart"/>
    <dgm:cxn modelId="{00C3F818-A6A4-4849-9EE7-9A7082370E5F}" type="presParOf" srcId="{38F7C3B5-4330-4AEE-BD3E-D2B837256754}" destId="{3096295E-D998-4E0F-A68C-8930B9160157}" srcOrd="0" destOrd="0" presId="urn:microsoft.com/office/officeart/2008/layout/NameandTitleOrganizationalChart"/>
    <dgm:cxn modelId="{C1A2004B-E33E-4251-A877-457F6968E7DA}" type="presParOf" srcId="{3096295E-D998-4E0F-A68C-8930B9160157}" destId="{F6EC6A54-0894-4106-B2DD-3AAF974157D0}" srcOrd="0" destOrd="0" presId="urn:microsoft.com/office/officeart/2008/layout/NameandTitleOrganizationalChart"/>
    <dgm:cxn modelId="{78BBE540-845B-444D-9AF7-33836CD00F1E}" type="presParOf" srcId="{3096295E-D998-4E0F-A68C-8930B9160157}" destId="{7DB7CAF3-4D60-4E8D-BE1B-BC64871964EC}" srcOrd="1" destOrd="0" presId="urn:microsoft.com/office/officeart/2008/layout/NameandTitleOrganizationalChart"/>
    <dgm:cxn modelId="{F89674AF-5794-4A1D-A614-04FE15D07687}" type="presParOf" srcId="{3096295E-D998-4E0F-A68C-8930B9160157}" destId="{E43F0FE7-C253-47E9-94D8-BB6E30F9BE8E}" srcOrd="2" destOrd="0" presId="urn:microsoft.com/office/officeart/2008/layout/NameandTitleOrganizationalChart"/>
    <dgm:cxn modelId="{738364A6-80B5-4756-99BF-19ECDA8E5E5B}" type="presParOf" srcId="{38F7C3B5-4330-4AEE-BD3E-D2B837256754}" destId="{1552CDDC-172F-4C08-95A5-F7970BAC0712}" srcOrd="1" destOrd="0" presId="urn:microsoft.com/office/officeart/2008/layout/NameandTitleOrganizationalChart"/>
    <dgm:cxn modelId="{1C244E7C-E86E-4FA1-BE7D-78601B65AE99}" type="presParOf" srcId="{1552CDDC-172F-4C08-95A5-F7970BAC0712}" destId="{53D88862-4292-48E3-8192-EE0EC212C296}" srcOrd="0" destOrd="0" presId="urn:microsoft.com/office/officeart/2008/layout/NameandTitleOrganizationalChart"/>
    <dgm:cxn modelId="{ED405B0D-F733-4954-B1F9-1D90847E267A}" type="presParOf" srcId="{1552CDDC-172F-4C08-95A5-F7970BAC0712}" destId="{29908F65-A3AE-45CD-8A6D-80B8F2E182E6}" srcOrd="1" destOrd="0" presId="urn:microsoft.com/office/officeart/2008/layout/NameandTitleOrganizationalChart"/>
    <dgm:cxn modelId="{A049B937-3072-4688-92A7-1E0FA3D1C6F3}" type="presParOf" srcId="{29908F65-A3AE-45CD-8A6D-80B8F2E182E6}" destId="{B6E6C66A-456B-4F81-A0EE-F7E335B1082D}" srcOrd="0" destOrd="0" presId="urn:microsoft.com/office/officeart/2008/layout/NameandTitleOrganizationalChart"/>
    <dgm:cxn modelId="{E134590F-9E41-4B5A-A5FA-7B8578CB9ABC}" type="presParOf" srcId="{B6E6C66A-456B-4F81-A0EE-F7E335B1082D}" destId="{CE038064-C178-4245-B63E-9FDFF731FFBB}" srcOrd="0" destOrd="0" presId="urn:microsoft.com/office/officeart/2008/layout/NameandTitleOrganizationalChart"/>
    <dgm:cxn modelId="{CA05ECF9-B16C-47F6-B8DC-8D4513CB845D}" type="presParOf" srcId="{B6E6C66A-456B-4F81-A0EE-F7E335B1082D}" destId="{DF642430-12DB-42AE-B531-E594E0779E97}" srcOrd="1" destOrd="0" presId="urn:microsoft.com/office/officeart/2008/layout/NameandTitleOrganizationalChart"/>
    <dgm:cxn modelId="{E8573293-2DB5-417C-B483-4D13C8621612}" type="presParOf" srcId="{B6E6C66A-456B-4F81-A0EE-F7E335B1082D}" destId="{3AEC5896-930E-41F8-8C3F-87E27FF48C93}" srcOrd="2" destOrd="0" presId="urn:microsoft.com/office/officeart/2008/layout/NameandTitleOrganizationalChart"/>
    <dgm:cxn modelId="{66A924C1-34EC-4EA4-9B5D-5288FA04EE11}" type="presParOf" srcId="{29908F65-A3AE-45CD-8A6D-80B8F2E182E6}" destId="{506C7CDD-E6FD-4741-81D1-FCFE3B4F24A1}" srcOrd="1" destOrd="0" presId="urn:microsoft.com/office/officeart/2008/layout/NameandTitleOrganizationalChart"/>
    <dgm:cxn modelId="{E41CB1B5-AF9F-49A3-A360-6E4FCD75488C}" type="presParOf" srcId="{29908F65-A3AE-45CD-8A6D-80B8F2E182E6}" destId="{39283203-EC5C-45D3-810E-86F2D14376D9}" srcOrd="2" destOrd="0" presId="urn:microsoft.com/office/officeart/2008/layout/NameandTitleOrganizationalChart"/>
    <dgm:cxn modelId="{BF898E60-3A4A-482B-9777-3190930F445C}" type="presParOf" srcId="{38F7C3B5-4330-4AEE-BD3E-D2B837256754}" destId="{90B2EA11-2BB6-46E2-98DF-8766EF16B2D0}" srcOrd="2" destOrd="0" presId="urn:microsoft.com/office/officeart/2008/layout/NameandTitleOrganizationalChart"/>
    <dgm:cxn modelId="{E3CC49B6-A065-4CAA-8413-2003E6A979E8}" type="presParOf" srcId="{726AFD72-1D8F-4267-B6FA-1FB8692EA37B}" destId="{AA83AC0F-CD56-4058-8719-BC0AE39DFBB4}" srcOrd="4" destOrd="0" presId="urn:microsoft.com/office/officeart/2008/layout/NameandTitleOrganizationalChart"/>
    <dgm:cxn modelId="{0B46C757-4ED5-43EF-B5F3-B446357B6BF2}" type="presParOf" srcId="{726AFD72-1D8F-4267-B6FA-1FB8692EA37B}" destId="{C1647A58-B09B-48A9-B9DE-6DCA542B8F2B}" srcOrd="5" destOrd="0" presId="urn:microsoft.com/office/officeart/2008/layout/NameandTitleOrganizationalChart"/>
    <dgm:cxn modelId="{716B9FDE-B15B-4E67-96E3-7AFC01ECC372}" type="presParOf" srcId="{C1647A58-B09B-48A9-B9DE-6DCA542B8F2B}" destId="{1A7CC19A-3B92-4DB7-BBF7-4A2C91C4285C}" srcOrd="0" destOrd="0" presId="urn:microsoft.com/office/officeart/2008/layout/NameandTitleOrganizationalChart"/>
    <dgm:cxn modelId="{937F59BC-D0A5-489E-8341-FB94A745952D}" type="presParOf" srcId="{1A7CC19A-3B92-4DB7-BBF7-4A2C91C4285C}" destId="{98A5577A-1EC0-402D-A740-DC56275B1C33}" srcOrd="0" destOrd="0" presId="urn:microsoft.com/office/officeart/2008/layout/NameandTitleOrganizationalChart"/>
    <dgm:cxn modelId="{FFB23213-D418-432B-B417-A768218AB5AA}" type="presParOf" srcId="{1A7CC19A-3B92-4DB7-BBF7-4A2C91C4285C}" destId="{AB39A2AC-1208-4E19-9C3D-F0C31E432DE8}" srcOrd="1" destOrd="0" presId="urn:microsoft.com/office/officeart/2008/layout/NameandTitleOrganizationalChart"/>
    <dgm:cxn modelId="{4CB9E04D-FEF2-4585-8B46-2DE53C13213E}" type="presParOf" srcId="{1A7CC19A-3B92-4DB7-BBF7-4A2C91C4285C}" destId="{3F68B77D-E7A5-4DBD-8914-1B52B05E83CE}" srcOrd="2" destOrd="0" presId="urn:microsoft.com/office/officeart/2008/layout/NameandTitleOrganizationalChart"/>
    <dgm:cxn modelId="{FA4A4778-0FA7-4502-894F-D9211CCE41CB}" type="presParOf" srcId="{C1647A58-B09B-48A9-B9DE-6DCA542B8F2B}" destId="{3883B031-3994-4A83-9669-B70E20F65391}" srcOrd="1" destOrd="0" presId="urn:microsoft.com/office/officeart/2008/layout/NameandTitleOrganizationalChart"/>
    <dgm:cxn modelId="{6D4C6281-792C-46C4-ACB0-32B6ECBEF381}" type="presParOf" srcId="{C1647A58-B09B-48A9-B9DE-6DCA542B8F2B}" destId="{B6D90AE2-B744-4455-800E-EE8C7E90F653}" srcOrd="2" destOrd="0" presId="urn:microsoft.com/office/officeart/2008/layout/NameandTitleOrganizationalChart"/>
    <dgm:cxn modelId="{FA97088F-2F6F-4E68-AD58-2FC2CB400C50}" type="presParOf" srcId="{9AFFFA48-2F01-4D90-B8D0-C9A2BECF4668}" destId="{6DD93925-FAD0-4635-9416-377D9EB07C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ACEA4-7E1A-48ED-87B6-93E4E5FC11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08C1F8-78DD-43A2-A3CC-BE25B175F052}">
      <dgm:prSet phldrT="[Text]"/>
      <dgm:spPr/>
      <dgm:t>
        <a:bodyPr/>
        <a:lstStyle/>
        <a:p>
          <a:r>
            <a:rPr lang="en-GB" dirty="0"/>
            <a:t>Awarding and Grade Boundaries</a:t>
          </a:r>
        </a:p>
      </dgm:t>
    </dgm:pt>
    <dgm:pt modelId="{2B0C5577-7518-4153-A11A-BBCD350EE900}" type="parTrans" cxnId="{B8A87CB9-718D-4340-9FF6-4637F455D803}">
      <dgm:prSet/>
      <dgm:spPr/>
      <dgm:t>
        <a:bodyPr/>
        <a:lstStyle/>
        <a:p>
          <a:endParaRPr lang="en-GB"/>
        </a:p>
      </dgm:t>
    </dgm:pt>
    <dgm:pt modelId="{612CAED3-4933-40B5-8DCD-C060BD075B79}" type="sibTrans" cxnId="{B8A87CB9-718D-4340-9FF6-4637F455D803}">
      <dgm:prSet/>
      <dgm:spPr/>
      <dgm:t>
        <a:bodyPr/>
        <a:lstStyle/>
        <a:p>
          <a:endParaRPr lang="en-GB"/>
        </a:p>
      </dgm:t>
    </dgm:pt>
    <dgm:pt modelId="{555BBB0E-AE2F-444F-B1D0-C7B8C8B04C2C}">
      <dgm:prSet phldrT="[Text]"/>
      <dgm:spPr/>
      <dgm:t>
        <a:bodyPr/>
        <a:lstStyle/>
        <a:p>
          <a:r>
            <a:rPr lang="en-GB" dirty="0"/>
            <a:t>Monitoring Standards Over Time</a:t>
          </a:r>
        </a:p>
      </dgm:t>
    </dgm:pt>
    <dgm:pt modelId="{634A99C9-0D80-4F99-B7BE-DC1767E60C2F}" type="parTrans" cxnId="{3E741711-5E73-4653-A69B-C0F247C0CC69}">
      <dgm:prSet/>
      <dgm:spPr/>
      <dgm:t>
        <a:bodyPr/>
        <a:lstStyle/>
        <a:p>
          <a:endParaRPr lang="en-GB"/>
        </a:p>
      </dgm:t>
    </dgm:pt>
    <dgm:pt modelId="{EE021E14-6610-4F01-B530-850A1D830C59}" type="sibTrans" cxnId="{3E741711-5E73-4653-A69B-C0F247C0CC69}">
      <dgm:prSet/>
      <dgm:spPr/>
      <dgm:t>
        <a:bodyPr/>
        <a:lstStyle/>
        <a:p>
          <a:endParaRPr lang="en-GB"/>
        </a:p>
      </dgm:t>
    </dgm:pt>
    <dgm:pt modelId="{D88EB02D-7F4A-429B-AFA6-8C6150DDAC6D}">
      <dgm:prSet phldrT="[Text]"/>
      <dgm:spPr/>
      <dgm:t>
        <a:bodyPr/>
        <a:lstStyle/>
        <a:p>
          <a:r>
            <a:rPr lang="en-GB" dirty="0"/>
            <a:t>The Code of Practice</a:t>
          </a:r>
        </a:p>
      </dgm:t>
    </dgm:pt>
    <dgm:pt modelId="{35F99D9C-7727-4811-8C4E-9B92EB6F567C}" type="parTrans" cxnId="{EB42A972-B14B-4C3F-A299-E3925C03F1B4}">
      <dgm:prSet/>
      <dgm:spPr/>
      <dgm:t>
        <a:bodyPr/>
        <a:lstStyle/>
        <a:p>
          <a:endParaRPr lang="en-GB"/>
        </a:p>
      </dgm:t>
    </dgm:pt>
    <dgm:pt modelId="{520896E0-5CF2-4B4B-BFA9-5F460281F007}" type="sibTrans" cxnId="{EB42A972-B14B-4C3F-A299-E3925C03F1B4}">
      <dgm:prSet/>
      <dgm:spPr/>
      <dgm:t>
        <a:bodyPr/>
        <a:lstStyle/>
        <a:p>
          <a:endParaRPr lang="en-GB"/>
        </a:p>
      </dgm:t>
    </dgm:pt>
    <dgm:pt modelId="{00C2882F-E131-46FA-B820-BABA5331F257}">
      <dgm:prSet phldrT="[Text]"/>
      <dgm:spPr/>
      <dgm:t>
        <a:bodyPr/>
        <a:lstStyle/>
        <a:p>
          <a:r>
            <a:rPr lang="en-GB" dirty="0"/>
            <a:t>Anything Standards – we love to chat</a:t>
          </a:r>
        </a:p>
      </dgm:t>
    </dgm:pt>
    <dgm:pt modelId="{05AA2E89-AFA9-406E-9B3A-646D7CCE7875}" type="parTrans" cxnId="{3D57588F-7BAA-44C8-B859-D5D1D0166F98}">
      <dgm:prSet/>
      <dgm:spPr/>
      <dgm:t>
        <a:bodyPr/>
        <a:lstStyle/>
        <a:p>
          <a:endParaRPr lang="en-GB"/>
        </a:p>
      </dgm:t>
    </dgm:pt>
    <dgm:pt modelId="{155BEB5B-94C4-4FA8-A244-7D77F05C8409}" type="sibTrans" cxnId="{3D57588F-7BAA-44C8-B859-D5D1D0166F98}">
      <dgm:prSet/>
      <dgm:spPr/>
      <dgm:t>
        <a:bodyPr/>
        <a:lstStyle/>
        <a:p>
          <a:endParaRPr lang="en-GB"/>
        </a:p>
      </dgm:t>
    </dgm:pt>
    <dgm:pt modelId="{E70BDE9D-E4E6-495A-826D-F0B2606CFDC7}" type="pres">
      <dgm:prSet presAssocID="{35EACEA4-7E1A-48ED-87B6-93E4E5FC117C}" presName="linearFlow" presStyleCnt="0">
        <dgm:presLayoutVars>
          <dgm:dir/>
          <dgm:resizeHandles val="exact"/>
        </dgm:presLayoutVars>
      </dgm:prSet>
      <dgm:spPr/>
    </dgm:pt>
    <dgm:pt modelId="{EC13FD60-F714-4644-98DA-AF4A5B2F32B7}" type="pres">
      <dgm:prSet presAssocID="{B508C1F8-78DD-43A2-A3CC-BE25B175F052}" presName="composite" presStyleCnt="0"/>
      <dgm:spPr/>
    </dgm:pt>
    <dgm:pt modelId="{903FC628-AFF2-4070-A33C-5BDDD65F1F68}" type="pres">
      <dgm:prSet presAssocID="{B508C1F8-78DD-43A2-A3CC-BE25B175F052}" presName="imgShp" presStyleLbl="fgImgPlace1" presStyleIdx="0" presStyleCnt="4" custLinFactNeighborX="-3477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143BB183-3F73-4650-B39D-A6B4A311710C}" type="pres">
      <dgm:prSet presAssocID="{B508C1F8-78DD-43A2-A3CC-BE25B175F052}" presName="txShp" presStyleLbl="node1" presStyleIdx="0" presStyleCnt="4">
        <dgm:presLayoutVars>
          <dgm:bulletEnabled val="1"/>
        </dgm:presLayoutVars>
      </dgm:prSet>
      <dgm:spPr/>
    </dgm:pt>
    <dgm:pt modelId="{83D56C0D-CC68-456D-A238-56CE6D190600}" type="pres">
      <dgm:prSet presAssocID="{612CAED3-4933-40B5-8DCD-C060BD075B79}" presName="spacing" presStyleCnt="0"/>
      <dgm:spPr/>
    </dgm:pt>
    <dgm:pt modelId="{904312FF-0D9F-4B83-8B52-97F34B47F511}" type="pres">
      <dgm:prSet presAssocID="{555BBB0E-AE2F-444F-B1D0-C7B8C8B04C2C}" presName="composite" presStyleCnt="0"/>
      <dgm:spPr/>
    </dgm:pt>
    <dgm:pt modelId="{86212A88-4452-46D7-A7A0-65665684734A}" type="pres">
      <dgm:prSet presAssocID="{555BBB0E-AE2F-444F-B1D0-C7B8C8B04C2C}" presName="imgShp" presStyleLbl="fgImgPlace1" presStyleIdx="1" presStyleCnt="4" custLinFactNeighborX="-3438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A98F384-02EB-45E2-8CE8-0234F43B6405}" type="pres">
      <dgm:prSet presAssocID="{555BBB0E-AE2F-444F-B1D0-C7B8C8B04C2C}" presName="txShp" presStyleLbl="node1" presStyleIdx="1" presStyleCnt="4">
        <dgm:presLayoutVars>
          <dgm:bulletEnabled val="1"/>
        </dgm:presLayoutVars>
      </dgm:prSet>
      <dgm:spPr/>
    </dgm:pt>
    <dgm:pt modelId="{ABF51C2C-7D02-4AF2-8303-D404BF3E72A8}" type="pres">
      <dgm:prSet presAssocID="{EE021E14-6610-4F01-B530-850A1D830C59}" presName="spacing" presStyleCnt="0"/>
      <dgm:spPr/>
    </dgm:pt>
    <dgm:pt modelId="{E89953CE-3FB1-4A45-8A21-51B2931C31AF}" type="pres">
      <dgm:prSet presAssocID="{D88EB02D-7F4A-429B-AFA6-8C6150DDAC6D}" presName="composite" presStyleCnt="0"/>
      <dgm:spPr/>
    </dgm:pt>
    <dgm:pt modelId="{602133B3-8C5C-4D3E-9C99-EE3D97C3F11D}" type="pres">
      <dgm:prSet presAssocID="{D88EB02D-7F4A-429B-AFA6-8C6150DDAC6D}" presName="imgShp" presStyleLbl="fgImgPlace1" presStyleIdx="2" presStyleCnt="4" custLinFactNeighborX="-34766" custLinFactNeighborY="-1936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1CE54B-BB49-4ABD-9D8E-C3C0627BB895}" type="pres">
      <dgm:prSet presAssocID="{D88EB02D-7F4A-429B-AFA6-8C6150DDAC6D}" presName="txShp" presStyleLbl="node1" presStyleIdx="2" presStyleCnt="4">
        <dgm:presLayoutVars>
          <dgm:bulletEnabled val="1"/>
        </dgm:presLayoutVars>
      </dgm:prSet>
      <dgm:spPr/>
    </dgm:pt>
    <dgm:pt modelId="{91A292DF-C7CA-4645-A58E-3F1C1D1DCDFB}" type="pres">
      <dgm:prSet presAssocID="{520896E0-5CF2-4B4B-BFA9-5F460281F007}" presName="spacing" presStyleCnt="0"/>
      <dgm:spPr/>
    </dgm:pt>
    <dgm:pt modelId="{1AF43FE1-770C-4EBF-A075-3E51D72B5D7D}" type="pres">
      <dgm:prSet presAssocID="{00C2882F-E131-46FA-B820-BABA5331F257}" presName="composite" presStyleCnt="0"/>
      <dgm:spPr/>
    </dgm:pt>
    <dgm:pt modelId="{3AC0945A-0CEB-4AA3-8033-5523C9D1D4DE}" type="pres">
      <dgm:prSet presAssocID="{00C2882F-E131-46FA-B820-BABA5331F257}" presName="imgShp" presStyleLbl="fgImgPlace1" presStyleIdx="3" presStyleCnt="4" custLinFactNeighborX="-34985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C911176-C61C-4F9A-B5CF-2983981A8CA6}" type="pres">
      <dgm:prSet presAssocID="{00C2882F-E131-46FA-B820-BABA5331F2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3E741711-5E73-4653-A69B-C0F247C0CC69}" srcId="{35EACEA4-7E1A-48ED-87B6-93E4E5FC117C}" destId="{555BBB0E-AE2F-444F-B1D0-C7B8C8B04C2C}" srcOrd="1" destOrd="0" parTransId="{634A99C9-0D80-4F99-B7BE-DC1767E60C2F}" sibTransId="{EE021E14-6610-4F01-B530-850A1D830C59}"/>
    <dgm:cxn modelId="{6345AD16-F450-41D1-B914-088A18AC952B}" type="presOf" srcId="{D88EB02D-7F4A-429B-AFA6-8C6150DDAC6D}" destId="{3A1CE54B-BB49-4ABD-9D8E-C3C0627BB895}" srcOrd="0" destOrd="0" presId="urn:microsoft.com/office/officeart/2005/8/layout/vList3"/>
    <dgm:cxn modelId="{DA78DD67-2D1A-498E-ABF9-F3BFBEEC29B0}" type="presOf" srcId="{555BBB0E-AE2F-444F-B1D0-C7B8C8B04C2C}" destId="{AA98F384-02EB-45E2-8CE8-0234F43B6405}" srcOrd="0" destOrd="0" presId="urn:microsoft.com/office/officeart/2005/8/layout/vList3"/>
    <dgm:cxn modelId="{EB42A972-B14B-4C3F-A299-E3925C03F1B4}" srcId="{35EACEA4-7E1A-48ED-87B6-93E4E5FC117C}" destId="{D88EB02D-7F4A-429B-AFA6-8C6150DDAC6D}" srcOrd="2" destOrd="0" parTransId="{35F99D9C-7727-4811-8C4E-9B92EB6F567C}" sibTransId="{520896E0-5CF2-4B4B-BFA9-5F460281F007}"/>
    <dgm:cxn modelId="{4F3A5184-350A-4A1F-8C55-30094D49D02B}" type="presOf" srcId="{00C2882F-E131-46FA-B820-BABA5331F257}" destId="{1C911176-C61C-4F9A-B5CF-2983981A8CA6}" srcOrd="0" destOrd="0" presId="urn:microsoft.com/office/officeart/2005/8/layout/vList3"/>
    <dgm:cxn modelId="{3D57588F-7BAA-44C8-B859-D5D1D0166F98}" srcId="{35EACEA4-7E1A-48ED-87B6-93E4E5FC117C}" destId="{00C2882F-E131-46FA-B820-BABA5331F257}" srcOrd="3" destOrd="0" parTransId="{05AA2E89-AFA9-406E-9B3A-646D7CCE7875}" sibTransId="{155BEB5B-94C4-4FA8-A244-7D77F05C8409}"/>
    <dgm:cxn modelId="{381A5594-CFAC-437D-85E3-EB095217D961}" type="presOf" srcId="{35EACEA4-7E1A-48ED-87B6-93E4E5FC117C}" destId="{E70BDE9D-E4E6-495A-826D-F0B2606CFDC7}" srcOrd="0" destOrd="0" presId="urn:microsoft.com/office/officeart/2005/8/layout/vList3"/>
    <dgm:cxn modelId="{B8A87CB9-718D-4340-9FF6-4637F455D803}" srcId="{35EACEA4-7E1A-48ED-87B6-93E4E5FC117C}" destId="{B508C1F8-78DD-43A2-A3CC-BE25B175F052}" srcOrd="0" destOrd="0" parTransId="{2B0C5577-7518-4153-A11A-BBCD350EE900}" sibTransId="{612CAED3-4933-40B5-8DCD-C060BD075B79}"/>
    <dgm:cxn modelId="{1224EFC8-776B-44B0-ACB5-189F4D3D18EA}" type="presOf" srcId="{B508C1F8-78DD-43A2-A3CC-BE25B175F052}" destId="{143BB183-3F73-4650-B39D-A6B4A311710C}" srcOrd="0" destOrd="0" presId="urn:microsoft.com/office/officeart/2005/8/layout/vList3"/>
    <dgm:cxn modelId="{A78F3F11-4737-408B-A4AE-C3033999D89E}" type="presParOf" srcId="{E70BDE9D-E4E6-495A-826D-F0B2606CFDC7}" destId="{EC13FD60-F714-4644-98DA-AF4A5B2F32B7}" srcOrd="0" destOrd="0" presId="urn:microsoft.com/office/officeart/2005/8/layout/vList3"/>
    <dgm:cxn modelId="{3D455C02-0ABC-45EE-90B3-DD7F7D799FC5}" type="presParOf" srcId="{EC13FD60-F714-4644-98DA-AF4A5B2F32B7}" destId="{903FC628-AFF2-4070-A33C-5BDDD65F1F68}" srcOrd="0" destOrd="0" presId="urn:microsoft.com/office/officeart/2005/8/layout/vList3"/>
    <dgm:cxn modelId="{F387D1C1-A11F-4A11-BDB4-6F9151E7BB77}" type="presParOf" srcId="{EC13FD60-F714-4644-98DA-AF4A5B2F32B7}" destId="{143BB183-3F73-4650-B39D-A6B4A311710C}" srcOrd="1" destOrd="0" presId="urn:microsoft.com/office/officeart/2005/8/layout/vList3"/>
    <dgm:cxn modelId="{C4E72EE5-6933-436A-BB49-AF814A299165}" type="presParOf" srcId="{E70BDE9D-E4E6-495A-826D-F0B2606CFDC7}" destId="{83D56C0D-CC68-456D-A238-56CE6D190600}" srcOrd="1" destOrd="0" presId="urn:microsoft.com/office/officeart/2005/8/layout/vList3"/>
    <dgm:cxn modelId="{3C0B34E5-DA1E-42B8-BDFD-66BC0816BBDA}" type="presParOf" srcId="{E70BDE9D-E4E6-495A-826D-F0B2606CFDC7}" destId="{904312FF-0D9F-4B83-8B52-97F34B47F511}" srcOrd="2" destOrd="0" presId="urn:microsoft.com/office/officeart/2005/8/layout/vList3"/>
    <dgm:cxn modelId="{2C04E1C1-3B09-434F-A856-A2023CEAE7B2}" type="presParOf" srcId="{904312FF-0D9F-4B83-8B52-97F34B47F511}" destId="{86212A88-4452-46D7-A7A0-65665684734A}" srcOrd="0" destOrd="0" presId="urn:microsoft.com/office/officeart/2005/8/layout/vList3"/>
    <dgm:cxn modelId="{45E46E58-84D6-403F-BC13-DB18294303EA}" type="presParOf" srcId="{904312FF-0D9F-4B83-8B52-97F34B47F511}" destId="{AA98F384-02EB-45E2-8CE8-0234F43B6405}" srcOrd="1" destOrd="0" presId="urn:microsoft.com/office/officeart/2005/8/layout/vList3"/>
    <dgm:cxn modelId="{C42103D7-2AE1-43C6-9B51-AE3883D0FC52}" type="presParOf" srcId="{E70BDE9D-E4E6-495A-826D-F0B2606CFDC7}" destId="{ABF51C2C-7D02-4AF2-8303-D404BF3E72A8}" srcOrd="3" destOrd="0" presId="urn:microsoft.com/office/officeart/2005/8/layout/vList3"/>
    <dgm:cxn modelId="{ABEEBD28-525F-4EB4-BBD9-377258BF6698}" type="presParOf" srcId="{E70BDE9D-E4E6-495A-826D-F0B2606CFDC7}" destId="{E89953CE-3FB1-4A45-8A21-51B2931C31AF}" srcOrd="4" destOrd="0" presId="urn:microsoft.com/office/officeart/2005/8/layout/vList3"/>
    <dgm:cxn modelId="{C383BB0A-E34E-4FC5-BC61-01F2497740C8}" type="presParOf" srcId="{E89953CE-3FB1-4A45-8A21-51B2931C31AF}" destId="{602133B3-8C5C-4D3E-9C99-EE3D97C3F11D}" srcOrd="0" destOrd="0" presId="urn:microsoft.com/office/officeart/2005/8/layout/vList3"/>
    <dgm:cxn modelId="{4BADCA1C-E828-46C0-A79E-547649A3FF14}" type="presParOf" srcId="{E89953CE-3FB1-4A45-8A21-51B2931C31AF}" destId="{3A1CE54B-BB49-4ABD-9D8E-C3C0627BB895}" srcOrd="1" destOrd="0" presId="urn:microsoft.com/office/officeart/2005/8/layout/vList3"/>
    <dgm:cxn modelId="{C02E498F-E191-4DEB-94AF-DEDA64847075}" type="presParOf" srcId="{E70BDE9D-E4E6-495A-826D-F0B2606CFDC7}" destId="{91A292DF-C7CA-4645-A58E-3F1C1D1DCDFB}" srcOrd="5" destOrd="0" presId="urn:microsoft.com/office/officeart/2005/8/layout/vList3"/>
    <dgm:cxn modelId="{ACC0B3B0-2E30-419C-A1CA-4F231B58F6AC}" type="presParOf" srcId="{E70BDE9D-E4E6-495A-826D-F0B2606CFDC7}" destId="{1AF43FE1-770C-4EBF-A075-3E51D72B5D7D}" srcOrd="6" destOrd="0" presId="urn:microsoft.com/office/officeart/2005/8/layout/vList3"/>
    <dgm:cxn modelId="{2BB29038-DEB7-479B-BB0D-460A91E3A6AC}" type="presParOf" srcId="{1AF43FE1-770C-4EBF-A075-3E51D72B5D7D}" destId="{3AC0945A-0CEB-4AA3-8033-5523C9D1D4DE}" srcOrd="0" destOrd="0" presId="urn:microsoft.com/office/officeart/2005/8/layout/vList3"/>
    <dgm:cxn modelId="{37AA60C7-9686-4C21-861A-0C2BADF09250}" type="presParOf" srcId="{1AF43FE1-770C-4EBF-A075-3E51D72B5D7D}" destId="{1C911176-C61C-4F9A-B5CF-2983981A8C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33B89-DDC8-4073-A84A-6CFFAC9658C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D1DDE8-B6B7-40D2-AA37-5301A52432EC}">
      <dgm:prSet phldrT="[Text]"/>
      <dgm:spPr/>
      <dgm:t>
        <a:bodyPr/>
        <a:lstStyle/>
        <a:p>
          <a:r>
            <a:rPr lang="en-GB" dirty="0"/>
            <a:t>Head of Data &amp; Analytics</a:t>
          </a:r>
        </a:p>
      </dgm:t>
    </dgm:pt>
    <dgm:pt modelId="{E9886EDA-ECAE-40F1-BD6F-A7BA40316CE9}" type="parTrans" cxnId="{C8755ADF-A31C-46F6-BA15-F893CF21F529}">
      <dgm:prSet/>
      <dgm:spPr/>
      <dgm:t>
        <a:bodyPr/>
        <a:lstStyle/>
        <a:p>
          <a:endParaRPr lang="en-GB"/>
        </a:p>
      </dgm:t>
    </dgm:pt>
    <dgm:pt modelId="{57A5E665-D387-4746-ADC3-0715FEEE33A3}" type="sibTrans" cxnId="{C8755ADF-A31C-46F6-BA15-F893CF21F529}">
      <dgm:prSet/>
      <dgm:spPr/>
      <dgm:t>
        <a:bodyPr/>
        <a:lstStyle/>
        <a:p>
          <a:r>
            <a:rPr lang="en-GB" dirty="0"/>
            <a:t>Christopher Boulter</a:t>
          </a:r>
        </a:p>
      </dgm:t>
    </dgm:pt>
    <dgm:pt modelId="{260B33BD-2069-4549-9F1F-58FBE733C1C2}">
      <dgm:prSet phldrT="[Text]"/>
      <dgm:spPr/>
      <dgm:t>
        <a:bodyPr/>
        <a:lstStyle/>
        <a:p>
          <a:r>
            <a:rPr lang="en-GB" dirty="0"/>
            <a:t>Senior Data Analyst</a:t>
          </a:r>
        </a:p>
      </dgm:t>
    </dgm:pt>
    <dgm:pt modelId="{DAA83D51-9DCB-40D0-ACE2-514BC9279CD1}" type="parTrans" cxnId="{1CF51A15-139E-4425-9BEC-A8240A1E7D8A}">
      <dgm:prSet/>
      <dgm:spPr/>
      <dgm:t>
        <a:bodyPr/>
        <a:lstStyle/>
        <a:p>
          <a:endParaRPr lang="en-GB"/>
        </a:p>
      </dgm:t>
    </dgm:pt>
    <dgm:pt modelId="{B5527DA9-1B68-4059-9DB2-DEB28AF42F38}" type="sibTrans" cxnId="{1CF51A15-139E-4425-9BEC-A8240A1E7D8A}">
      <dgm:prSet/>
      <dgm:spPr/>
      <dgm:t>
        <a:bodyPr/>
        <a:lstStyle/>
        <a:p>
          <a:r>
            <a:rPr lang="en-GB" dirty="0"/>
            <a:t>Nevil Hopley</a:t>
          </a:r>
        </a:p>
      </dgm:t>
    </dgm:pt>
    <dgm:pt modelId="{3DC5AFEA-3680-4034-B0D2-88F78BEBDB81}">
      <dgm:prSet phldrT="[Text]"/>
      <dgm:spPr/>
      <dgm:t>
        <a:bodyPr/>
        <a:lstStyle/>
        <a:p>
          <a:r>
            <a:rPr lang="en-GB" dirty="0"/>
            <a:t>Senior Data Analyst</a:t>
          </a:r>
        </a:p>
      </dgm:t>
    </dgm:pt>
    <dgm:pt modelId="{B7642C54-266E-4668-9F6F-D247683A1E5E}" type="parTrans" cxnId="{AF619E87-7813-419F-A522-CB43744053B3}">
      <dgm:prSet/>
      <dgm:spPr/>
      <dgm:t>
        <a:bodyPr/>
        <a:lstStyle/>
        <a:p>
          <a:endParaRPr lang="en-GB"/>
        </a:p>
      </dgm:t>
    </dgm:pt>
    <dgm:pt modelId="{3AB75EA4-F1CF-4903-9067-4574FDF4474E}" type="sibTrans" cxnId="{AF619E87-7813-419F-A522-CB43744053B3}">
      <dgm:prSet/>
      <dgm:spPr/>
      <dgm:t>
        <a:bodyPr/>
        <a:lstStyle/>
        <a:p>
          <a:r>
            <a:rPr lang="en-GB" dirty="0"/>
            <a:t>Ryan MacGregor</a:t>
          </a:r>
        </a:p>
      </dgm:t>
    </dgm:pt>
    <dgm:pt modelId="{07F5C710-D83C-4034-9D6F-476A84709847}">
      <dgm:prSet phldrT="[Text]"/>
      <dgm:spPr/>
      <dgm:t>
        <a:bodyPr/>
        <a:lstStyle/>
        <a:p>
          <a:r>
            <a:rPr lang="en-GB" dirty="0"/>
            <a:t>Data &amp; Analytics Officer</a:t>
          </a:r>
        </a:p>
      </dgm:t>
    </dgm:pt>
    <dgm:pt modelId="{8FC883C4-603D-47F4-BC91-359954D4976D}" type="sibTrans" cxnId="{F4AF9CFA-CB83-4960-A2A5-261034DC96C5}">
      <dgm:prSet/>
      <dgm:spPr/>
      <dgm:t>
        <a:bodyPr/>
        <a:lstStyle/>
        <a:p>
          <a:r>
            <a:rPr lang="en-GB" dirty="0"/>
            <a:t>Stephen Thomson</a:t>
          </a:r>
        </a:p>
      </dgm:t>
    </dgm:pt>
    <dgm:pt modelId="{B9302C0A-AD24-463C-AFC5-C26A55A681B6}" type="parTrans" cxnId="{F4AF9CFA-CB83-4960-A2A5-261034DC96C5}">
      <dgm:prSet/>
      <dgm:spPr/>
      <dgm:t>
        <a:bodyPr/>
        <a:lstStyle/>
        <a:p>
          <a:endParaRPr lang="en-GB"/>
        </a:p>
      </dgm:t>
    </dgm:pt>
    <dgm:pt modelId="{18B36E92-5AD7-4729-A288-522DE9A13610}">
      <dgm:prSet/>
      <dgm:spPr/>
      <dgm:t>
        <a:bodyPr/>
        <a:lstStyle/>
        <a:p>
          <a:r>
            <a:rPr lang="en-GB" dirty="0"/>
            <a:t>Senior Data Analyst</a:t>
          </a:r>
        </a:p>
      </dgm:t>
    </dgm:pt>
    <dgm:pt modelId="{B028A642-FE31-4514-A261-7727E2B48B97}" type="parTrans" cxnId="{FA3B9CE4-9540-49A7-A839-1B613EA893F2}">
      <dgm:prSet/>
      <dgm:spPr/>
      <dgm:t>
        <a:bodyPr/>
        <a:lstStyle/>
        <a:p>
          <a:endParaRPr lang="en-GB"/>
        </a:p>
      </dgm:t>
    </dgm:pt>
    <dgm:pt modelId="{D76260C1-A349-4A7D-9E4A-2D1E69510262}" type="sibTrans" cxnId="{FA3B9CE4-9540-49A7-A839-1B613EA893F2}">
      <dgm:prSet/>
      <dgm:spPr/>
      <dgm:t>
        <a:bodyPr/>
        <a:lstStyle/>
        <a:p>
          <a:r>
            <a:rPr lang="en-GB" dirty="0"/>
            <a:t>Anna Murray</a:t>
          </a:r>
        </a:p>
      </dgm:t>
    </dgm:pt>
    <dgm:pt modelId="{85317068-C92A-4863-A260-1D9AAC8A59D8}">
      <dgm:prSet/>
      <dgm:spPr/>
      <dgm:t>
        <a:bodyPr/>
        <a:lstStyle/>
        <a:p>
          <a:r>
            <a:rPr lang="en-GB" dirty="0"/>
            <a:t>Data Analyst</a:t>
          </a:r>
        </a:p>
      </dgm:t>
    </dgm:pt>
    <dgm:pt modelId="{33256F2A-00C6-4113-8581-10219E625640}" type="parTrans" cxnId="{C2344FF8-D137-4295-9D8F-F4A2BFD30083}">
      <dgm:prSet/>
      <dgm:spPr/>
      <dgm:t>
        <a:bodyPr/>
        <a:lstStyle/>
        <a:p>
          <a:endParaRPr lang="en-GB"/>
        </a:p>
      </dgm:t>
    </dgm:pt>
    <dgm:pt modelId="{77E2A69E-ECDB-402C-AD82-DCFFD0E08117}" type="sibTrans" cxnId="{C2344FF8-D137-4295-9D8F-F4A2BFD30083}">
      <dgm:prSet/>
      <dgm:spPr/>
      <dgm:t>
        <a:bodyPr/>
        <a:lstStyle/>
        <a:p>
          <a:r>
            <a:rPr lang="en-GB" dirty="0"/>
            <a:t>Rebecca Smith-Chase</a:t>
          </a:r>
        </a:p>
      </dgm:t>
    </dgm:pt>
    <dgm:pt modelId="{430BFE64-76BC-4985-8BCC-27C27908B7B3}">
      <dgm:prSet/>
      <dgm:spPr/>
      <dgm:t>
        <a:bodyPr/>
        <a:lstStyle/>
        <a:p>
          <a:r>
            <a:rPr lang="en-GB" dirty="0"/>
            <a:t>Data Analyst</a:t>
          </a:r>
        </a:p>
      </dgm:t>
    </dgm:pt>
    <dgm:pt modelId="{2AB74786-B8F6-4244-A8BE-8C96DA7272BE}" type="parTrans" cxnId="{15C21BCE-22AA-4D8C-BBF3-11EE2AD2FE7F}">
      <dgm:prSet/>
      <dgm:spPr/>
      <dgm:t>
        <a:bodyPr/>
        <a:lstStyle/>
        <a:p>
          <a:endParaRPr lang="en-GB"/>
        </a:p>
      </dgm:t>
    </dgm:pt>
    <dgm:pt modelId="{C7EFE3D1-97A5-4D48-9CED-5A865F0DA7D7}" type="sibTrans" cxnId="{15C21BCE-22AA-4D8C-BBF3-11EE2AD2FE7F}">
      <dgm:prSet/>
      <dgm:spPr/>
      <dgm:t>
        <a:bodyPr/>
        <a:lstStyle/>
        <a:p>
          <a:r>
            <a:rPr lang="en-GB" dirty="0"/>
            <a:t>Umaymah Qasim</a:t>
          </a:r>
        </a:p>
      </dgm:t>
    </dgm:pt>
    <dgm:pt modelId="{818859FF-E522-4D76-A96F-8092D8641B7A}">
      <dgm:prSet/>
      <dgm:spPr/>
      <dgm:t>
        <a:bodyPr/>
        <a:lstStyle/>
        <a:p>
          <a:r>
            <a:rPr lang="en-GB" dirty="0"/>
            <a:t>Data &amp; Analytics Officer</a:t>
          </a:r>
        </a:p>
      </dgm:t>
    </dgm:pt>
    <dgm:pt modelId="{60E2C0B8-2377-40F1-ABC0-41A181379F83}" type="parTrans" cxnId="{D1E846F9-7C7F-40F2-A555-53B511EBCB39}">
      <dgm:prSet/>
      <dgm:spPr/>
      <dgm:t>
        <a:bodyPr/>
        <a:lstStyle/>
        <a:p>
          <a:endParaRPr lang="en-GB"/>
        </a:p>
      </dgm:t>
    </dgm:pt>
    <dgm:pt modelId="{24797DD5-4C96-4CA8-A640-1C878081EE9F}" type="sibTrans" cxnId="{D1E846F9-7C7F-40F2-A555-53B511EBCB39}">
      <dgm:prSet/>
      <dgm:spPr/>
      <dgm:t>
        <a:bodyPr/>
        <a:lstStyle/>
        <a:p>
          <a:r>
            <a:rPr lang="en-GB" dirty="0"/>
            <a:t>Peter Di Mambro</a:t>
          </a:r>
        </a:p>
      </dgm:t>
    </dgm:pt>
    <dgm:pt modelId="{05133907-36CC-4A9A-AA13-985AEB2353B4}">
      <dgm:prSet/>
      <dgm:spPr/>
      <dgm:t>
        <a:bodyPr/>
        <a:lstStyle/>
        <a:p>
          <a:r>
            <a:rPr lang="en-GB" dirty="0"/>
            <a:t>Senior Data Analyst</a:t>
          </a:r>
        </a:p>
      </dgm:t>
    </dgm:pt>
    <dgm:pt modelId="{C3CAC8AA-AB83-4DB6-BA83-BF954DF67E8F}" type="parTrans" cxnId="{D877534D-615C-4E53-B89D-C37DF0C6190B}">
      <dgm:prSet/>
      <dgm:spPr/>
      <dgm:t>
        <a:bodyPr/>
        <a:lstStyle/>
        <a:p>
          <a:endParaRPr lang="en-GB"/>
        </a:p>
      </dgm:t>
    </dgm:pt>
    <dgm:pt modelId="{F03CB1B8-058A-4BF1-AF3A-8062EDE33D22}" type="sibTrans" cxnId="{D877534D-615C-4E53-B89D-C37DF0C6190B}">
      <dgm:prSet/>
      <dgm:spPr/>
      <dgm:t>
        <a:bodyPr/>
        <a:lstStyle/>
        <a:p>
          <a:r>
            <a:rPr lang="en-GB" dirty="0"/>
            <a:t>Samantha Rutherford</a:t>
          </a:r>
        </a:p>
      </dgm:t>
    </dgm:pt>
    <dgm:pt modelId="{368FA62A-2652-45F0-A207-B987B01A71D1}" type="pres">
      <dgm:prSet presAssocID="{56F33B89-DDC8-4073-A84A-6CFFAC9658C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9AFFFA48-2F01-4D90-B8D0-C9A2BECF4668}" type="pres">
      <dgm:prSet presAssocID="{09D1DDE8-B6B7-40D2-AA37-5301A52432EC}" presName="hierRoot1" presStyleCnt="0">
        <dgm:presLayoutVars>
          <dgm:hierBranch val="init"/>
        </dgm:presLayoutVars>
      </dgm:prSet>
      <dgm:spPr/>
    </dgm:pt>
    <dgm:pt modelId="{C7A6F8CA-2091-4A91-B038-EDA263C54E64}" type="pres">
      <dgm:prSet presAssocID="{09D1DDE8-B6B7-40D2-AA37-5301A52432EC}" presName="rootComposite1" presStyleCnt="0"/>
      <dgm:spPr/>
    </dgm:pt>
    <dgm:pt modelId="{583A7CFD-E30B-4CAC-9848-365C7DF2A202}" type="pres">
      <dgm:prSet presAssocID="{09D1DDE8-B6B7-40D2-AA37-5301A52432EC}" presName="rootText1" presStyleLbl="node0" presStyleIdx="0" presStyleCnt="1">
        <dgm:presLayoutVars>
          <dgm:chMax/>
          <dgm:chPref val="3"/>
        </dgm:presLayoutVars>
      </dgm:prSet>
      <dgm:spPr/>
    </dgm:pt>
    <dgm:pt modelId="{E6260ADC-F183-47DE-A609-683E6E4E2D36}" type="pres">
      <dgm:prSet presAssocID="{09D1DDE8-B6B7-40D2-AA37-5301A52432EC}" presName="titleText1" presStyleLbl="fgAcc0" presStyleIdx="0" presStyleCnt="1">
        <dgm:presLayoutVars>
          <dgm:chMax val="0"/>
          <dgm:chPref val="0"/>
        </dgm:presLayoutVars>
      </dgm:prSet>
      <dgm:spPr/>
    </dgm:pt>
    <dgm:pt modelId="{3E496F4A-3B87-428E-BB80-CE33B439FA11}" type="pres">
      <dgm:prSet presAssocID="{09D1DDE8-B6B7-40D2-AA37-5301A52432EC}" presName="rootConnector1" presStyleLbl="node1" presStyleIdx="0" presStyleCnt="8"/>
      <dgm:spPr/>
    </dgm:pt>
    <dgm:pt modelId="{726AFD72-1D8F-4267-B6FA-1FB8692EA37B}" type="pres">
      <dgm:prSet presAssocID="{09D1DDE8-B6B7-40D2-AA37-5301A52432EC}" presName="hierChild2" presStyleCnt="0"/>
      <dgm:spPr/>
    </dgm:pt>
    <dgm:pt modelId="{2577BB95-C80C-44B4-8C27-FBA857BA6AE6}" type="pres">
      <dgm:prSet presAssocID="{DAA83D51-9DCB-40D0-ACE2-514BC9279CD1}" presName="Name37" presStyleLbl="parChTrans1D2" presStyleIdx="0" presStyleCnt="3"/>
      <dgm:spPr/>
    </dgm:pt>
    <dgm:pt modelId="{4E4E2A67-90F4-4937-866D-FBA795746D84}" type="pres">
      <dgm:prSet presAssocID="{260B33BD-2069-4549-9F1F-58FBE733C1C2}" presName="hierRoot2" presStyleCnt="0">
        <dgm:presLayoutVars>
          <dgm:hierBranch val="init"/>
        </dgm:presLayoutVars>
      </dgm:prSet>
      <dgm:spPr/>
    </dgm:pt>
    <dgm:pt modelId="{CD1D9960-D5B7-4204-A525-F80E2B924D91}" type="pres">
      <dgm:prSet presAssocID="{260B33BD-2069-4549-9F1F-58FBE733C1C2}" presName="rootComposite" presStyleCnt="0"/>
      <dgm:spPr/>
    </dgm:pt>
    <dgm:pt modelId="{8541A1E9-554A-4CC8-A641-2E04C6164550}" type="pres">
      <dgm:prSet presAssocID="{260B33BD-2069-4549-9F1F-58FBE733C1C2}" presName="rootText" presStyleLbl="node1" presStyleIdx="0" presStyleCnt="8">
        <dgm:presLayoutVars>
          <dgm:chMax/>
          <dgm:chPref val="3"/>
        </dgm:presLayoutVars>
      </dgm:prSet>
      <dgm:spPr/>
    </dgm:pt>
    <dgm:pt modelId="{AB5E543B-BFBC-4CB5-9647-215ABF1E48E7}" type="pres">
      <dgm:prSet presAssocID="{260B33BD-2069-4549-9F1F-58FBE733C1C2}" presName="titleText2" presStyleLbl="fgAcc1" presStyleIdx="0" presStyleCnt="8">
        <dgm:presLayoutVars>
          <dgm:chMax val="0"/>
          <dgm:chPref val="0"/>
        </dgm:presLayoutVars>
      </dgm:prSet>
      <dgm:spPr/>
    </dgm:pt>
    <dgm:pt modelId="{CE96C4FA-834B-42C9-B6FA-2A8B38E43548}" type="pres">
      <dgm:prSet presAssocID="{260B33BD-2069-4549-9F1F-58FBE733C1C2}" presName="rootConnector" presStyleLbl="node2" presStyleIdx="0" presStyleCnt="0"/>
      <dgm:spPr/>
    </dgm:pt>
    <dgm:pt modelId="{2B50CB71-B290-457A-80AA-BC116BD162F3}" type="pres">
      <dgm:prSet presAssocID="{260B33BD-2069-4549-9F1F-58FBE733C1C2}" presName="hierChild4" presStyleCnt="0"/>
      <dgm:spPr/>
    </dgm:pt>
    <dgm:pt modelId="{AD470196-111E-436E-AED2-30E73D8CB064}" type="pres">
      <dgm:prSet presAssocID="{2AB74786-B8F6-4244-A8BE-8C96DA7272BE}" presName="Name37" presStyleLbl="parChTrans1D3" presStyleIdx="0" presStyleCnt="5"/>
      <dgm:spPr/>
    </dgm:pt>
    <dgm:pt modelId="{2D80EE9F-06C1-405F-96C1-45FEC055058A}" type="pres">
      <dgm:prSet presAssocID="{430BFE64-76BC-4985-8BCC-27C27908B7B3}" presName="hierRoot2" presStyleCnt="0">
        <dgm:presLayoutVars>
          <dgm:hierBranch val="init"/>
        </dgm:presLayoutVars>
      </dgm:prSet>
      <dgm:spPr/>
    </dgm:pt>
    <dgm:pt modelId="{81E4A722-E888-4966-B935-945B16E6BEFD}" type="pres">
      <dgm:prSet presAssocID="{430BFE64-76BC-4985-8BCC-27C27908B7B3}" presName="rootComposite" presStyleCnt="0"/>
      <dgm:spPr/>
    </dgm:pt>
    <dgm:pt modelId="{B8489049-D5E2-45FE-8B47-EA1BAE1BEC8A}" type="pres">
      <dgm:prSet presAssocID="{430BFE64-76BC-4985-8BCC-27C27908B7B3}" presName="rootText" presStyleLbl="node1" presStyleIdx="1" presStyleCnt="8">
        <dgm:presLayoutVars>
          <dgm:chMax/>
          <dgm:chPref val="3"/>
        </dgm:presLayoutVars>
      </dgm:prSet>
      <dgm:spPr/>
    </dgm:pt>
    <dgm:pt modelId="{A67D47A5-C424-4757-B3E1-063DE72D9939}" type="pres">
      <dgm:prSet presAssocID="{430BFE64-76BC-4985-8BCC-27C27908B7B3}" presName="titleText2" presStyleLbl="fgAcc1" presStyleIdx="1" presStyleCnt="8">
        <dgm:presLayoutVars>
          <dgm:chMax val="0"/>
          <dgm:chPref val="0"/>
        </dgm:presLayoutVars>
      </dgm:prSet>
      <dgm:spPr/>
    </dgm:pt>
    <dgm:pt modelId="{D2656CF2-BE29-4FC4-8472-BA32C5E2178F}" type="pres">
      <dgm:prSet presAssocID="{430BFE64-76BC-4985-8BCC-27C27908B7B3}" presName="rootConnector" presStyleLbl="node3" presStyleIdx="0" presStyleCnt="0"/>
      <dgm:spPr/>
    </dgm:pt>
    <dgm:pt modelId="{BD74CEE7-E30E-4041-9414-43E2B8696977}" type="pres">
      <dgm:prSet presAssocID="{430BFE64-76BC-4985-8BCC-27C27908B7B3}" presName="hierChild4" presStyleCnt="0"/>
      <dgm:spPr/>
    </dgm:pt>
    <dgm:pt modelId="{649F0B39-9F52-4C07-BBE0-C102ADDB922A}" type="pres">
      <dgm:prSet presAssocID="{430BFE64-76BC-4985-8BCC-27C27908B7B3}" presName="hierChild5" presStyleCnt="0"/>
      <dgm:spPr/>
    </dgm:pt>
    <dgm:pt modelId="{1AE20CD3-07E2-4C6B-9AC2-7FFC69C5271E}" type="pres">
      <dgm:prSet presAssocID="{260B33BD-2069-4549-9F1F-58FBE733C1C2}" presName="hierChild5" presStyleCnt="0"/>
      <dgm:spPr/>
    </dgm:pt>
    <dgm:pt modelId="{8F0E73CB-BF46-4E53-A1DC-E9EAA9A99DEB}" type="pres">
      <dgm:prSet presAssocID="{B7642C54-266E-4668-9F6F-D247683A1E5E}" presName="Name37" presStyleLbl="parChTrans1D2" presStyleIdx="1" presStyleCnt="3"/>
      <dgm:spPr/>
    </dgm:pt>
    <dgm:pt modelId="{EA83F693-8D02-4C25-A58B-16D94F575322}" type="pres">
      <dgm:prSet presAssocID="{3DC5AFEA-3680-4034-B0D2-88F78BEBDB81}" presName="hierRoot2" presStyleCnt="0">
        <dgm:presLayoutVars>
          <dgm:hierBranch val="init"/>
        </dgm:presLayoutVars>
      </dgm:prSet>
      <dgm:spPr/>
    </dgm:pt>
    <dgm:pt modelId="{3D7AB378-DFF7-48DE-BCDB-17287175BA95}" type="pres">
      <dgm:prSet presAssocID="{3DC5AFEA-3680-4034-B0D2-88F78BEBDB81}" presName="rootComposite" presStyleCnt="0"/>
      <dgm:spPr/>
    </dgm:pt>
    <dgm:pt modelId="{57019CCC-3B7A-422F-8EB6-B1D5234482CE}" type="pres">
      <dgm:prSet presAssocID="{3DC5AFEA-3680-4034-B0D2-88F78BEBDB81}" presName="rootText" presStyleLbl="node1" presStyleIdx="2" presStyleCnt="8">
        <dgm:presLayoutVars>
          <dgm:chMax/>
          <dgm:chPref val="3"/>
        </dgm:presLayoutVars>
      </dgm:prSet>
      <dgm:spPr/>
    </dgm:pt>
    <dgm:pt modelId="{14123C4F-E34C-4109-B87D-175D1D56BD0D}" type="pres">
      <dgm:prSet presAssocID="{3DC5AFEA-3680-4034-B0D2-88F78BEBDB81}" presName="titleText2" presStyleLbl="fgAcc1" presStyleIdx="2" presStyleCnt="8">
        <dgm:presLayoutVars>
          <dgm:chMax val="0"/>
          <dgm:chPref val="0"/>
        </dgm:presLayoutVars>
      </dgm:prSet>
      <dgm:spPr/>
    </dgm:pt>
    <dgm:pt modelId="{25DFE08B-3CE8-4E07-9FFE-C0B9D283AE22}" type="pres">
      <dgm:prSet presAssocID="{3DC5AFEA-3680-4034-B0D2-88F78BEBDB81}" presName="rootConnector" presStyleLbl="node2" presStyleIdx="0" presStyleCnt="0"/>
      <dgm:spPr/>
    </dgm:pt>
    <dgm:pt modelId="{01C7C0A6-25C0-4E0A-A10B-1616A1DD14C5}" type="pres">
      <dgm:prSet presAssocID="{3DC5AFEA-3680-4034-B0D2-88F78BEBDB81}" presName="hierChild4" presStyleCnt="0"/>
      <dgm:spPr/>
    </dgm:pt>
    <dgm:pt modelId="{53D88862-4292-48E3-8192-EE0EC212C296}" type="pres">
      <dgm:prSet presAssocID="{B9302C0A-AD24-463C-AFC5-C26A55A681B6}" presName="Name37" presStyleLbl="parChTrans1D3" presStyleIdx="1" presStyleCnt="5"/>
      <dgm:spPr/>
    </dgm:pt>
    <dgm:pt modelId="{29908F65-A3AE-45CD-8A6D-80B8F2E182E6}" type="pres">
      <dgm:prSet presAssocID="{07F5C710-D83C-4034-9D6F-476A84709847}" presName="hierRoot2" presStyleCnt="0">
        <dgm:presLayoutVars>
          <dgm:hierBranch val="init"/>
        </dgm:presLayoutVars>
      </dgm:prSet>
      <dgm:spPr/>
    </dgm:pt>
    <dgm:pt modelId="{B6E6C66A-456B-4F81-A0EE-F7E335B1082D}" type="pres">
      <dgm:prSet presAssocID="{07F5C710-D83C-4034-9D6F-476A84709847}" presName="rootComposite" presStyleCnt="0"/>
      <dgm:spPr/>
    </dgm:pt>
    <dgm:pt modelId="{CE038064-C178-4245-B63E-9FDFF731FFBB}" type="pres">
      <dgm:prSet presAssocID="{07F5C710-D83C-4034-9D6F-476A84709847}" presName="rootText" presStyleLbl="node1" presStyleIdx="3" presStyleCnt="8">
        <dgm:presLayoutVars>
          <dgm:chMax/>
          <dgm:chPref val="3"/>
        </dgm:presLayoutVars>
      </dgm:prSet>
      <dgm:spPr/>
    </dgm:pt>
    <dgm:pt modelId="{DF642430-12DB-42AE-B531-E594E0779E97}" type="pres">
      <dgm:prSet presAssocID="{07F5C710-D83C-4034-9D6F-476A84709847}" presName="titleText2" presStyleLbl="fgAcc1" presStyleIdx="3" presStyleCnt="8">
        <dgm:presLayoutVars>
          <dgm:chMax val="0"/>
          <dgm:chPref val="0"/>
        </dgm:presLayoutVars>
      </dgm:prSet>
      <dgm:spPr/>
    </dgm:pt>
    <dgm:pt modelId="{3AEC5896-930E-41F8-8C3F-87E27FF48C93}" type="pres">
      <dgm:prSet presAssocID="{07F5C710-D83C-4034-9D6F-476A84709847}" presName="rootConnector" presStyleLbl="node3" presStyleIdx="0" presStyleCnt="0"/>
      <dgm:spPr/>
    </dgm:pt>
    <dgm:pt modelId="{506C7CDD-E6FD-4741-81D1-FCFE3B4F24A1}" type="pres">
      <dgm:prSet presAssocID="{07F5C710-D83C-4034-9D6F-476A84709847}" presName="hierChild4" presStyleCnt="0"/>
      <dgm:spPr/>
    </dgm:pt>
    <dgm:pt modelId="{39283203-EC5C-45D3-810E-86F2D14376D9}" type="pres">
      <dgm:prSet presAssocID="{07F5C710-D83C-4034-9D6F-476A84709847}" presName="hierChild5" presStyleCnt="0"/>
      <dgm:spPr/>
    </dgm:pt>
    <dgm:pt modelId="{7DEC7256-574E-4204-A608-BA48D5C0CBE5}" type="pres">
      <dgm:prSet presAssocID="{60E2C0B8-2377-40F1-ABC0-41A181379F83}" presName="Name37" presStyleLbl="parChTrans1D3" presStyleIdx="2" presStyleCnt="5"/>
      <dgm:spPr/>
    </dgm:pt>
    <dgm:pt modelId="{5D2EB5AD-537D-4C65-A922-DD4D0899753A}" type="pres">
      <dgm:prSet presAssocID="{818859FF-E522-4D76-A96F-8092D8641B7A}" presName="hierRoot2" presStyleCnt="0">
        <dgm:presLayoutVars>
          <dgm:hierBranch val="init"/>
        </dgm:presLayoutVars>
      </dgm:prSet>
      <dgm:spPr/>
    </dgm:pt>
    <dgm:pt modelId="{CD40BBD3-BA8D-4BF7-886F-2F9E0FA6C6BF}" type="pres">
      <dgm:prSet presAssocID="{818859FF-E522-4D76-A96F-8092D8641B7A}" presName="rootComposite" presStyleCnt="0"/>
      <dgm:spPr/>
    </dgm:pt>
    <dgm:pt modelId="{8970363E-AB25-45B2-A593-0AAA3BDADDEE}" type="pres">
      <dgm:prSet presAssocID="{818859FF-E522-4D76-A96F-8092D8641B7A}" presName="rootText" presStyleLbl="node1" presStyleIdx="4" presStyleCnt="8">
        <dgm:presLayoutVars>
          <dgm:chMax/>
          <dgm:chPref val="3"/>
        </dgm:presLayoutVars>
      </dgm:prSet>
      <dgm:spPr/>
    </dgm:pt>
    <dgm:pt modelId="{49B87B47-511F-429F-A1A4-81D69D43F933}" type="pres">
      <dgm:prSet presAssocID="{818859FF-E522-4D76-A96F-8092D8641B7A}" presName="titleText2" presStyleLbl="fgAcc1" presStyleIdx="4" presStyleCnt="8">
        <dgm:presLayoutVars>
          <dgm:chMax val="0"/>
          <dgm:chPref val="0"/>
        </dgm:presLayoutVars>
      </dgm:prSet>
      <dgm:spPr/>
    </dgm:pt>
    <dgm:pt modelId="{ACFB8F72-BCFE-49D5-90D6-F1E1B6F7F4D1}" type="pres">
      <dgm:prSet presAssocID="{818859FF-E522-4D76-A96F-8092D8641B7A}" presName="rootConnector" presStyleLbl="node3" presStyleIdx="0" presStyleCnt="0"/>
      <dgm:spPr/>
    </dgm:pt>
    <dgm:pt modelId="{BC401F74-7F65-4C64-B820-9C8029B2D53D}" type="pres">
      <dgm:prSet presAssocID="{818859FF-E522-4D76-A96F-8092D8641B7A}" presName="hierChild4" presStyleCnt="0"/>
      <dgm:spPr/>
    </dgm:pt>
    <dgm:pt modelId="{6D39A873-B03F-4C09-8521-CCEA7DC95E6A}" type="pres">
      <dgm:prSet presAssocID="{818859FF-E522-4D76-A96F-8092D8641B7A}" presName="hierChild5" presStyleCnt="0"/>
      <dgm:spPr/>
    </dgm:pt>
    <dgm:pt modelId="{E6E0C48E-3883-4921-BF7A-57DFC0C299E8}" type="pres">
      <dgm:prSet presAssocID="{C3CAC8AA-AB83-4DB6-BA83-BF954DF67E8F}" presName="Name37" presStyleLbl="parChTrans1D3" presStyleIdx="3" presStyleCnt="5"/>
      <dgm:spPr/>
    </dgm:pt>
    <dgm:pt modelId="{ABB7CC70-4310-450A-A77D-EBAED69A78C3}" type="pres">
      <dgm:prSet presAssocID="{05133907-36CC-4A9A-AA13-985AEB2353B4}" presName="hierRoot2" presStyleCnt="0">
        <dgm:presLayoutVars>
          <dgm:hierBranch val="init"/>
        </dgm:presLayoutVars>
      </dgm:prSet>
      <dgm:spPr/>
    </dgm:pt>
    <dgm:pt modelId="{13D9D967-7BD4-4298-B136-0A1FF251F80D}" type="pres">
      <dgm:prSet presAssocID="{05133907-36CC-4A9A-AA13-985AEB2353B4}" presName="rootComposite" presStyleCnt="0"/>
      <dgm:spPr/>
    </dgm:pt>
    <dgm:pt modelId="{32487F81-F76A-475B-AF39-624F3A601CE9}" type="pres">
      <dgm:prSet presAssocID="{05133907-36CC-4A9A-AA13-985AEB2353B4}" presName="rootText" presStyleLbl="node1" presStyleIdx="5" presStyleCnt="8">
        <dgm:presLayoutVars>
          <dgm:chMax/>
          <dgm:chPref val="3"/>
        </dgm:presLayoutVars>
      </dgm:prSet>
      <dgm:spPr/>
    </dgm:pt>
    <dgm:pt modelId="{5BC21510-C8FA-4C60-8BDF-DDF6B2503186}" type="pres">
      <dgm:prSet presAssocID="{05133907-36CC-4A9A-AA13-985AEB2353B4}" presName="titleText2" presStyleLbl="fgAcc1" presStyleIdx="5" presStyleCnt="8" custScaleY="168939">
        <dgm:presLayoutVars>
          <dgm:chMax val="0"/>
          <dgm:chPref val="0"/>
        </dgm:presLayoutVars>
      </dgm:prSet>
      <dgm:spPr/>
    </dgm:pt>
    <dgm:pt modelId="{D2273B81-23E0-4882-AF42-F741E906055A}" type="pres">
      <dgm:prSet presAssocID="{05133907-36CC-4A9A-AA13-985AEB2353B4}" presName="rootConnector" presStyleLbl="node3" presStyleIdx="0" presStyleCnt="0"/>
      <dgm:spPr/>
    </dgm:pt>
    <dgm:pt modelId="{91D1C306-F48E-4F29-A628-FD0AF9019A7F}" type="pres">
      <dgm:prSet presAssocID="{05133907-36CC-4A9A-AA13-985AEB2353B4}" presName="hierChild4" presStyleCnt="0"/>
      <dgm:spPr/>
    </dgm:pt>
    <dgm:pt modelId="{F23E5A07-A290-4569-901E-47BF3947C95E}" type="pres">
      <dgm:prSet presAssocID="{05133907-36CC-4A9A-AA13-985AEB2353B4}" presName="hierChild5" presStyleCnt="0"/>
      <dgm:spPr/>
    </dgm:pt>
    <dgm:pt modelId="{59DCFB6F-C0CF-43B6-9933-F4FCE8983A06}" type="pres">
      <dgm:prSet presAssocID="{3DC5AFEA-3680-4034-B0D2-88F78BEBDB81}" presName="hierChild5" presStyleCnt="0"/>
      <dgm:spPr/>
    </dgm:pt>
    <dgm:pt modelId="{C4D27C8B-FDCB-4205-8918-9C535A7218A9}" type="pres">
      <dgm:prSet presAssocID="{B028A642-FE31-4514-A261-7727E2B48B97}" presName="Name37" presStyleLbl="parChTrans1D2" presStyleIdx="2" presStyleCnt="3"/>
      <dgm:spPr/>
    </dgm:pt>
    <dgm:pt modelId="{97FF28F7-E61C-46EC-B9B2-8914DF89C26A}" type="pres">
      <dgm:prSet presAssocID="{18B36E92-5AD7-4729-A288-522DE9A13610}" presName="hierRoot2" presStyleCnt="0">
        <dgm:presLayoutVars>
          <dgm:hierBranch val="init"/>
        </dgm:presLayoutVars>
      </dgm:prSet>
      <dgm:spPr/>
    </dgm:pt>
    <dgm:pt modelId="{E534D9D6-B3DE-4C60-824A-1297D4AD3258}" type="pres">
      <dgm:prSet presAssocID="{18B36E92-5AD7-4729-A288-522DE9A13610}" presName="rootComposite" presStyleCnt="0"/>
      <dgm:spPr/>
    </dgm:pt>
    <dgm:pt modelId="{214AA141-7659-4E30-B2D6-9794F10A5036}" type="pres">
      <dgm:prSet presAssocID="{18B36E92-5AD7-4729-A288-522DE9A13610}" presName="rootText" presStyleLbl="node1" presStyleIdx="6" presStyleCnt="8">
        <dgm:presLayoutVars>
          <dgm:chMax/>
          <dgm:chPref val="3"/>
        </dgm:presLayoutVars>
      </dgm:prSet>
      <dgm:spPr/>
    </dgm:pt>
    <dgm:pt modelId="{4BAD2B7D-E748-4E25-A12D-AC7D749B2853}" type="pres">
      <dgm:prSet presAssocID="{18B36E92-5AD7-4729-A288-522DE9A13610}" presName="titleText2" presStyleLbl="fgAcc1" presStyleIdx="6" presStyleCnt="8">
        <dgm:presLayoutVars>
          <dgm:chMax val="0"/>
          <dgm:chPref val="0"/>
        </dgm:presLayoutVars>
      </dgm:prSet>
      <dgm:spPr/>
    </dgm:pt>
    <dgm:pt modelId="{D22BB554-ED0B-4D8A-A3D4-77756AAB22DB}" type="pres">
      <dgm:prSet presAssocID="{18B36E92-5AD7-4729-A288-522DE9A13610}" presName="rootConnector" presStyleLbl="node2" presStyleIdx="0" presStyleCnt="0"/>
      <dgm:spPr/>
    </dgm:pt>
    <dgm:pt modelId="{F1C2E5D2-31EA-45B3-9C83-F4A83F4FB24A}" type="pres">
      <dgm:prSet presAssocID="{18B36E92-5AD7-4729-A288-522DE9A13610}" presName="hierChild4" presStyleCnt="0"/>
      <dgm:spPr/>
    </dgm:pt>
    <dgm:pt modelId="{9BF32343-7D69-4667-8F7D-FB39B0EF07A4}" type="pres">
      <dgm:prSet presAssocID="{33256F2A-00C6-4113-8581-10219E625640}" presName="Name37" presStyleLbl="parChTrans1D3" presStyleIdx="4" presStyleCnt="5"/>
      <dgm:spPr/>
    </dgm:pt>
    <dgm:pt modelId="{643B21D2-3975-42DD-A6A2-86F7C261A5D2}" type="pres">
      <dgm:prSet presAssocID="{85317068-C92A-4863-A260-1D9AAC8A59D8}" presName="hierRoot2" presStyleCnt="0">
        <dgm:presLayoutVars>
          <dgm:hierBranch val="init"/>
        </dgm:presLayoutVars>
      </dgm:prSet>
      <dgm:spPr/>
    </dgm:pt>
    <dgm:pt modelId="{EA068E62-6A08-4D8A-8DCC-9493DB8D2C84}" type="pres">
      <dgm:prSet presAssocID="{85317068-C92A-4863-A260-1D9AAC8A59D8}" presName="rootComposite" presStyleCnt="0"/>
      <dgm:spPr/>
    </dgm:pt>
    <dgm:pt modelId="{0775ADDD-3B74-4559-840E-EDC5CEB8A562}" type="pres">
      <dgm:prSet presAssocID="{85317068-C92A-4863-A260-1D9AAC8A59D8}" presName="rootText" presStyleLbl="node1" presStyleIdx="7" presStyleCnt="8">
        <dgm:presLayoutVars>
          <dgm:chMax/>
          <dgm:chPref val="3"/>
        </dgm:presLayoutVars>
      </dgm:prSet>
      <dgm:spPr/>
    </dgm:pt>
    <dgm:pt modelId="{041B3DCA-E2EB-46AD-94D6-0A0F111FC1CA}" type="pres">
      <dgm:prSet presAssocID="{85317068-C92A-4863-A260-1D9AAC8A59D8}" presName="titleText2" presStyleLbl="fgAcc1" presStyleIdx="7" presStyleCnt="8" custScaleY="168073">
        <dgm:presLayoutVars>
          <dgm:chMax val="0"/>
          <dgm:chPref val="0"/>
        </dgm:presLayoutVars>
      </dgm:prSet>
      <dgm:spPr/>
    </dgm:pt>
    <dgm:pt modelId="{82B92A8D-B517-4254-9A40-D2D7A87EFD8D}" type="pres">
      <dgm:prSet presAssocID="{85317068-C92A-4863-A260-1D9AAC8A59D8}" presName="rootConnector" presStyleLbl="node3" presStyleIdx="0" presStyleCnt="0"/>
      <dgm:spPr/>
    </dgm:pt>
    <dgm:pt modelId="{E7DD971C-661F-4169-BE96-85AAB8DF6548}" type="pres">
      <dgm:prSet presAssocID="{85317068-C92A-4863-A260-1D9AAC8A59D8}" presName="hierChild4" presStyleCnt="0"/>
      <dgm:spPr/>
    </dgm:pt>
    <dgm:pt modelId="{326C91CF-AFBF-4C23-93E7-47F51173A800}" type="pres">
      <dgm:prSet presAssocID="{85317068-C92A-4863-A260-1D9AAC8A59D8}" presName="hierChild5" presStyleCnt="0"/>
      <dgm:spPr/>
    </dgm:pt>
    <dgm:pt modelId="{25B77B09-EFB5-4EB5-A659-2A6B5E36FE1D}" type="pres">
      <dgm:prSet presAssocID="{18B36E92-5AD7-4729-A288-522DE9A13610}" presName="hierChild5" presStyleCnt="0"/>
      <dgm:spPr/>
    </dgm:pt>
    <dgm:pt modelId="{6DD93925-FAD0-4635-9416-377D9EB07CF8}" type="pres">
      <dgm:prSet presAssocID="{09D1DDE8-B6B7-40D2-AA37-5301A52432EC}" presName="hierChild3" presStyleCnt="0"/>
      <dgm:spPr/>
    </dgm:pt>
  </dgm:ptLst>
  <dgm:cxnLst>
    <dgm:cxn modelId="{F963DA04-DE19-4758-A96C-E542C56D1387}" type="presOf" srcId="{F03CB1B8-058A-4BF1-AF3A-8062EDE33D22}" destId="{5BC21510-C8FA-4C60-8BDF-DDF6B2503186}" srcOrd="0" destOrd="0" presId="urn:microsoft.com/office/officeart/2008/layout/NameandTitleOrganizationalChart"/>
    <dgm:cxn modelId="{E5891D08-9C8D-4563-BA4D-098BA1BD6825}" type="presOf" srcId="{B7642C54-266E-4668-9F6F-D247683A1E5E}" destId="{8F0E73CB-BF46-4E53-A1DC-E9EAA9A99DEB}" srcOrd="0" destOrd="0" presId="urn:microsoft.com/office/officeart/2008/layout/NameandTitleOrganizationalChart"/>
    <dgm:cxn modelId="{8A54BB0C-EE42-4661-8BD5-EBC7DA2E4B66}" type="presOf" srcId="{85317068-C92A-4863-A260-1D9AAC8A59D8}" destId="{0775ADDD-3B74-4559-840E-EDC5CEB8A562}" srcOrd="0" destOrd="0" presId="urn:microsoft.com/office/officeart/2008/layout/NameandTitleOrganizationalChart"/>
    <dgm:cxn modelId="{D8E89F11-BA87-4BCC-AF72-1CACBFFAFED5}" type="presOf" srcId="{3DC5AFEA-3680-4034-B0D2-88F78BEBDB81}" destId="{25DFE08B-3CE8-4E07-9FFE-C0B9D283AE22}" srcOrd="1" destOrd="0" presId="urn:microsoft.com/office/officeart/2008/layout/NameandTitleOrganizationalChart"/>
    <dgm:cxn modelId="{1CF51A15-139E-4425-9BEC-A8240A1E7D8A}" srcId="{09D1DDE8-B6B7-40D2-AA37-5301A52432EC}" destId="{260B33BD-2069-4549-9F1F-58FBE733C1C2}" srcOrd="0" destOrd="0" parTransId="{DAA83D51-9DCB-40D0-ACE2-514BC9279CD1}" sibTransId="{B5527DA9-1B68-4059-9DB2-DEB28AF42F38}"/>
    <dgm:cxn modelId="{00E8781F-FC55-4420-934D-8716015E81B6}" type="presOf" srcId="{05133907-36CC-4A9A-AA13-985AEB2353B4}" destId="{32487F81-F76A-475B-AF39-624F3A601CE9}" srcOrd="0" destOrd="0" presId="urn:microsoft.com/office/officeart/2008/layout/NameandTitleOrganizationalChart"/>
    <dgm:cxn modelId="{00F2FC1F-D3D2-485F-9FBF-3426DEF82550}" type="presOf" srcId="{18B36E92-5AD7-4729-A288-522DE9A13610}" destId="{214AA141-7659-4E30-B2D6-9794F10A5036}" srcOrd="0" destOrd="0" presId="urn:microsoft.com/office/officeart/2008/layout/NameandTitleOrganizationalChart"/>
    <dgm:cxn modelId="{ED538A2B-094F-4FA5-B16B-9BBE7422EA50}" type="presOf" srcId="{430BFE64-76BC-4985-8BCC-27C27908B7B3}" destId="{D2656CF2-BE29-4FC4-8472-BA32C5E2178F}" srcOrd="1" destOrd="0" presId="urn:microsoft.com/office/officeart/2008/layout/NameandTitleOrganizationalChart"/>
    <dgm:cxn modelId="{522AE22B-370B-4995-933F-CCF3FA541905}" type="presOf" srcId="{2AB74786-B8F6-4244-A8BE-8C96DA7272BE}" destId="{AD470196-111E-436E-AED2-30E73D8CB064}" srcOrd="0" destOrd="0" presId="urn:microsoft.com/office/officeart/2008/layout/NameandTitleOrganizationalChart"/>
    <dgm:cxn modelId="{46518F3A-29AA-4F2E-8F1A-7B1CAEF53B17}" type="presOf" srcId="{D76260C1-A349-4A7D-9E4A-2D1E69510262}" destId="{4BAD2B7D-E748-4E25-A12D-AC7D749B2853}" srcOrd="0" destOrd="0" presId="urn:microsoft.com/office/officeart/2008/layout/NameandTitleOrganizationalChart"/>
    <dgm:cxn modelId="{8170D960-8533-478A-A19B-BAF811DB6AA5}" type="presOf" srcId="{B028A642-FE31-4514-A261-7727E2B48B97}" destId="{C4D27C8B-FDCB-4205-8918-9C535A7218A9}" srcOrd="0" destOrd="0" presId="urn:microsoft.com/office/officeart/2008/layout/NameandTitleOrganizationalChart"/>
    <dgm:cxn modelId="{B50FAB61-8F5C-4E01-AC25-4D40D628D582}" type="presOf" srcId="{3AB75EA4-F1CF-4903-9067-4574FDF4474E}" destId="{14123C4F-E34C-4109-B87D-175D1D56BD0D}" srcOrd="0" destOrd="0" presId="urn:microsoft.com/office/officeart/2008/layout/NameandTitleOrganizationalChart"/>
    <dgm:cxn modelId="{3449C062-39F1-49FC-A997-A9789575A0B4}" type="presOf" srcId="{B9302C0A-AD24-463C-AFC5-C26A55A681B6}" destId="{53D88862-4292-48E3-8192-EE0EC212C296}" srcOrd="0" destOrd="0" presId="urn:microsoft.com/office/officeart/2008/layout/NameandTitleOrganizationalChart"/>
    <dgm:cxn modelId="{3EF0E663-A109-4A8A-BC5E-F2D544F48D07}" type="presOf" srcId="{77E2A69E-ECDB-402C-AD82-DCFFD0E08117}" destId="{041B3DCA-E2EB-46AD-94D6-0A0F111FC1CA}" srcOrd="0" destOrd="0" presId="urn:microsoft.com/office/officeart/2008/layout/NameandTitleOrganizationalChart"/>
    <dgm:cxn modelId="{951EF448-879A-4BB2-9292-BE9E606EABA2}" type="presOf" srcId="{818859FF-E522-4D76-A96F-8092D8641B7A}" destId="{8970363E-AB25-45B2-A593-0AAA3BDADDEE}" srcOrd="0" destOrd="0" presId="urn:microsoft.com/office/officeart/2008/layout/NameandTitleOrganizationalChart"/>
    <dgm:cxn modelId="{B4C00D49-F5F0-4F4B-BB7F-CF5B49FED5B4}" type="presOf" srcId="{09D1DDE8-B6B7-40D2-AA37-5301A52432EC}" destId="{3E496F4A-3B87-428E-BB80-CE33B439FA11}" srcOrd="1" destOrd="0" presId="urn:microsoft.com/office/officeart/2008/layout/NameandTitleOrganizationalChart"/>
    <dgm:cxn modelId="{B9FF414B-1BA6-4330-8642-47D6CFB26FC4}" type="presOf" srcId="{05133907-36CC-4A9A-AA13-985AEB2353B4}" destId="{D2273B81-23E0-4882-AF42-F741E906055A}" srcOrd="1" destOrd="0" presId="urn:microsoft.com/office/officeart/2008/layout/NameandTitleOrganizationalChart"/>
    <dgm:cxn modelId="{FC838A6B-3375-43A5-B95E-0D531233C237}" type="presOf" srcId="{07F5C710-D83C-4034-9D6F-476A84709847}" destId="{CE038064-C178-4245-B63E-9FDFF731FFBB}" srcOrd="0" destOrd="0" presId="urn:microsoft.com/office/officeart/2008/layout/NameandTitleOrganizationalChart"/>
    <dgm:cxn modelId="{D877534D-615C-4E53-B89D-C37DF0C6190B}" srcId="{3DC5AFEA-3680-4034-B0D2-88F78BEBDB81}" destId="{05133907-36CC-4A9A-AA13-985AEB2353B4}" srcOrd="2" destOrd="0" parTransId="{C3CAC8AA-AB83-4DB6-BA83-BF954DF67E8F}" sibTransId="{F03CB1B8-058A-4BF1-AF3A-8062EDE33D22}"/>
    <dgm:cxn modelId="{F538B64F-46C7-49D3-AC9D-0E7C3E8E6FB0}" type="presOf" srcId="{8FC883C4-603D-47F4-BC91-359954D4976D}" destId="{DF642430-12DB-42AE-B531-E594E0779E97}" srcOrd="0" destOrd="0" presId="urn:microsoft.com/office/officeart/2008/layout/NameandTitleOrganizationalChart"/>
    <dgm:cxn modelId="{EFC97470-52EA-4C09-80E6-EEDAF71A4A84}" type="presOf" srcId="{57A5E665-D387-4746-ADC3-0715FEEE33A3}" destId="{E6260ADC-F183-47DE-A609-683E6E4E2D36}" srcOrd="0" destOrd="0" presId="urn:microsoft.com/office/officeart/2008/layout/NameandTitleOrganizationalChart"/>
    <dgm:cxn modelId="{B6C71454-480B-4C97-824E-CE3740537687}" type="presOf" srcId="{60E2C0B8-2377-40F1-ABC0-41A181379F83}" destId="{7DEC7256-574E-4204-A608-BA48D5C0CBE5}" srcOrd="0" destOrd="0" presId="urn:microsoft.com/office/officeart/2008/layout/NameandTitleOrganizationalChart"/>
    <dgm:cxn modelId="{984F8D76-B760-4D02-B230-4864FDCE92CC}" type="presOf" srcId="{260B33BD-2069-4549-9F1F-58FBE733C1C2}" destId="{8541A1E9-554A-4CC8-A641-2E04C6164550}" srcOrd="0" destOrd="0" presId="urn:microsoft.com/office/officeart/2008/layout/NameandTitleOrganizationalChart"/>
    <dgm:cxn modelId="{76551257-51AC-4241-8B84-4EBC6192719E}" type="presOf" srcId="{B5527DA9-1B68-4059-9DB2-DEB28AF42F38}" destId="{AB5E543B-BFBC-4CB5-9647-215ABF1E48E7}" srcOrd="0" destOrd="0" presId="urn:microsoft.com/office/officeart/2008/layout/NameandTitleOrganizationalChart"/>
    <dgm:cxn modelId="{28DD1579-46DD-4D12-B656-E8B49D04F695}" type="presOf" srcId="{C3CAC8AA-AB83-4DB6-BA83-BF954DF67E8F}" destId="{E6E0C48E-3883-4921-BF7A-57DFC0C299E8}" srcOrd="0" destOrd="0" presId="urn:microsoft.com/office/officeart/2008/layout/NameandTitleOrganizationalChart"/>
    <dgm:cxn modelId="{1998DE59-CB1D-4341-B0A1-31EB37A37612}" type="presOf" srcId="{260B33BD-2069-4549-9F1F-58FBE733C1C2}" destId="{CE96C4FA-834B-42C9-B6FA-2A8B38E43548}" srcOrd="1" destOrd="0" presId="urn:microsoft.com/office/officeart/2008/layout/NameandTitleOrganizationalChart"/>
    <dgm:cxn modelId="{C82BEA5A-E6B6-4BA7-AE81-80A8DBB160AB}" type="presOf" srcId="{18B36E92-5AD7-4729-A288-522DE9A13610}" destId="{D22BB554-ED0B-4D8A-A3D4-77756AAB22DB}" srcOrd="1" destOrd="0" presId="urn:microsoft.com/office/officeart/2008/layout/NameandTitleOrganizationalChart"/>
    <dgm:cxn modelId="{8D0BBC7D-7B61-4E6C-B20C-94684235001E}" type="presOf" srcId="{3DC5AFEA-3680-4034-B0D2-88F78BEBDB81}" destId="{57019CCC-3B7A-422F-8EB6-B1D5234482CE}" srcOrd="0" destOrd="0" presId="urn:microsoft.com/office/officeart/2008/layout/NameandTitleOrganizationalChart"/>
    <dgm:cxn modelId="{AF619E87-7813-419F-A522-CB43744053B3}" srcId="{09D1DDE8-B6B7-40D2-AA37-5301A52432EC}" destId="{3DC5AFEA-3680-4034-B0D2-88F78BEBDB81}" srcOrd="1" destOrd="0" parTransId="{B7642C54-266E-4668-9F6F-D247683A1E5E}" sibTransId="{3AB75EA4-F1CF-4903-9067-4574FDF4474E}"/>
    <dgm:cxn modelId="{F04F1491-D124-4CDC-8EA2-994CBEFBACB4}" type="presOf" srcId="{24797DD5-4C96-4CA8-A640-1C878081EE9F}" destId="{49B87B47-511F-429F-A1A4-81D69D43F933}" srcOrd="0" destOrd="0" presId="urn:microsoft.com/office/officeart/2008/layout/NameandTitleOrganizationalChart"/>
    <dgm:cxn modelId="{F39F10A2-F447-410B-97AE-657B4E19E771}" type="presOf" srcId="{DAA83D51-9DCB-40D0-ACE2-514BC9279CD1}" destId="{2577BB95-C80C-44B4-8C27-FBA857BA6AE6}" srcOrd="0" destOrd="0" presId="urn:microsoft.com/office/officeart/2008/layout/NameandTitleOrganizationalChart"/>
    <dgm:cxn modelId="{AACD55AA-037E-4688-8FB8-DBFA9A6EE783}" type="presOf" srcId="{C7EFE3D1-97A5-4D48-9CED-5A865F0DA7D7}" destId="{A67D47A5-C424-4757-B3E1-063DE72D9939}" srcOrd="0" destOrd="0" presId="urn:microsoft.com/office/officeart/2008/layout/NameandTitleOrganizationalChart"/>
    <dgm:cxn modelId="{3F244AAD-967C-493E-9872-B54186BE8881}" type="presOf" srcId="{430BFE64-76BC-4985-8BCC-27C27908B7B3}" destId="{B8489049-D5E2-45FE-8B47-EA1BAE1BEC8A}" srcOrd="0" destOrd="0" presId="urn:microsoft.com/office/officeart/2008/layout/NameandTitleOrganizationalChart"/>
    <dgm:cxn modelId="{897DC3CD-4809-4F64-9305-EE145D510273}" type="presOf" srcId="{07F5C710-D83C-4034-9D6F-476A84709847}" destId="{3AEC5896-930E-41F8-8C3F-87E27FF48C93}" srcOrd="1" destOrd="0" presId="urn:microsoft.com/office/officeart/2008/layout/NameandTitleOrganizationalChart"/>
    <dgm:cxn modelId="{15C21BCE-22AA-4D8C-BBF3-11EE2AD2FE7F}" srcId="{260B33BD-2069-4549-9F1F-58FBE733C1C2}" destId="{430BFE64-76BC-4985-8BCC-27C27908B7B3}" srcOrd="0" destOrd="0" parTransId="{2AB74786-B8F6-4244-A8BE-8C96DA7272BE}" sibTransId="{C7EFE3D1-97A5-4D48-9CED-5A865F0DA7D7}"/>
    <dgm:cxn modelId="{C8755ADF-A31C-46F6-BA15-F893CF21F529}" srcId="{56F33B89-DDC8-4073-A84A-6CFFAC9658C8}" destId="{09D1DDE8-B6B7-40D2-AA37-5301A52432EC}" srcOrd="0" destOrd="0" parTransId="{E9886EDA-ECAE-40F1-BD6F-A7BA40316CE9}" sibTransId="{57A5E665-D387-4746-ADC3-0715FEEE33A3}"/>
    <dgm:cxn modelId="{FA3B9CE4-9540-49A7-A839-1B613EA893F2}" srcId="{09D1DDE8-B6B7-40D2-AA37-5301A52432EC}" destId="{18B36E92-5AD7-4729-A288-522DE9A13610}" srcOrd="2" destOrd="0" parTransId="{B028A642-FE31-4514-A261-7727E2B48B97}" sibTransId="{D76260C1-A349-4A7D-9E4A-2D1E69510262}"/>
    <dgm:cxn modelId="{016C80EC-262E-4794-BC33-F78B3040BCD6}" type="presOf" srcId="{85317068-C92A-4863-A260-1D9AAC8A59D8}" destId="{82B92A8D-B517-4254-9A40-D2D7A87EFD8D}" srcOrd="1" destOrd="0" presId="urn:microsoft.com/office/officeart/2008/layout/NameandTitleOrganizationalChart"/>
    <dgm:cxn modelId="{862CEBED-16A0-4718-B23B-BBEF7ADD79E6}" type="presOf" srcId="{818859FF-E522-4D76-A96F-8092D8641B7A}" destId="{ACFB8F72-BCFE-49D5-90D6-F1E1B6F7F4D1}" srcOrd="1" destOrd="0" presId="urn:microsoft.com/office/officeart/2008/layout/NameandTitleOrganizationalChart"/>
    <dgm:cxn modelId="{D699A3EF-77C7-4E21-B8C1-75F6B2EFC2E5}" type="presOf" srcId="{09D1DDE8-B6B7-40D2-AA37-5301A52432EC}" destId="{583A7CFD-E30B-4CAC-9848-365C7DF2A202}" srcOrd="0" destOrd="0" presId="urn:microsoft.com/office/officeart/2008/layout/NameandTitleOrganizationalChart"/>
    <dgm:cxn modelId="{655A5BF2-A7BD-4352-987F-2E157D1EE84F}" type="presOf" srcId="{56F33B89-DDC8-4073-A84A-6CFFAC9658C8}" destId="{368FA62A-2652-45F0-A207-B987B01A71D1}" srcOrd="0" destOrd="0" presId="urn:microsoft.com/office/officeart/2008/layout/NameandTitleOrganizationalChart"/>
    <dgm:cxn modelId="{8424C2F5-FDF9-425B-BD39-7CE330848E7F}" type="presOf" srcId="{33256F2A-00C6-4113-8581-10219E625640}" destId="{9BF32343-7D69-4667-8F7D-FB39B0EF07A4}" srcOrd="0" destOrd="0" presId="urn:microsoft.com/office/officeart/2008/layout/NameandTitleOrganizationalChart"/>
    <dgm:cxn modelId="{C2344FF8-D137-4295-9D8F-F4A2BFD30083}" srcId="{18B36E92-5AD7-4729-A288-522DE9A13610}" destId="{85317068-C92A-4863-A260-1D9AAC8A59D8}" srcOrd="0" destOrd="0" parTransId="{33256F2A-00C6-4113-8581-10219E625640}" sibTransId="{77E2A69E-ECDB-402C-AD82-DCFFD0E08117}"/>
    <dgm:cxn modelId="{D1E846F9-7C7F-40F2-A555-53B511EBCB39}" srcId="{3DC5AFEA-3680-4034-B0D2-88F78BEBDB81}" destId="{818859FF-E522-4D76-A96F-8092D8641B7A}" srcOrd="1" destOrd="0" parTransId="{60E2C0B8-2377-40F1-ABC0-41A181379F83}" sibTransId="{24797DD5-4C96-4CA8-A640-1C878081EE9F}"/>
    <dgm:cxn modelId="{F4AF9CFA-CB83-4960-A2A5-261034DC96C5}" srcId="{3DC5AFEA-3680-4034-B0D2-88F78BEBDB81}" destId="{07F5C710-D83C-4034-9D6F-476A84709847}" srcOrd="0" destOrd="0" parTransId="{B9302C0A-AD24-463C-AFC5-C26A55A681B6}" sibTransId="{8FC883C4-603D-47F4-BC91-359954D4976D}"/>
    <dgm:cxn modelId="{9A3808C4-4F01-40E8-97ED-D8595CCD4C1D}" type="presParOf" srcId="{368FA62A-2652-45F0-A207-B987B01A71D1}" destId="{9AFFFA48-2F01-4D90-B8D0-C9A2BECF4668}" srcOrd="0" destOrd="0" presId="urn:microsoft.com/office/officeart/2008/layout/NameandTitleOrganizationalChart"/>
    <dgm:cxn modelId="{4AE45E5A-84BC-4CC8-B679-77009F5C3D37}" type="presParOf" srcId="{9AFFFA48-2F01-4D90-B8D0-C9A2BECF4668}" destId="{C7A6F8CA-2091-4A91-B038-EDA263C54E64}" srcOrd="0" destOrd="0" presId="urn:microsoft.com/office/officeart/2008/layout/NameandTitleOrganizationalChart"/>
    <dgm:cxn modelId="{820EF5F5-CE07-4D5F-8F61-4386B7159EF1}" type="presParOf" srcId="{C7A6F8CA-2091-4A91-B038-EDA263C54E64}" destId="{583A7CFD-E30B-4CAC-9848-365C7DF2A202}" srcOrd="0" destOrd="0" presId="urn:microsoft.com/office/officeart/2008/layout/NameandTitleOrganizationalChart"/>
    <dgm:cxn modelId="{8ADB957A-262C-449B-9389-7C6237A98F05}" type="presParOf" srcId="{C7A6F8CA-2091-4A91-B038-EDA263C54E64}" destId="{E6260ADC-F183-47DE-A609-683E6E4E2D36}" srcOrd="1" destOrd="0" presId="urn:microsoft.com/office/officeart/2008/layout/NameandTitleOrganizationalChart"/>
    <dgm:cxn modelId="{4298DFFE-2D73-4951-920B-CB367E05F9C6}" type="presParOf" srcId="{C7A6F8CA-2091-4A91-B038-EDA263C54E64}" destId="{3E496F4A-3B87-428E-BB80-CE33B439FA11}" srcOrd="2" destOrd="0" presId="urn:microsoft.com/office/officeart/2008/layout/NameandTitleOrganizationalChart"/>
    <dgm:cxn modelId="{58A105E6-EA1C-425D-84D5-9EAD6AC233FE}" type="presParOf" srcId="{9AFFFA48-2F01-4D90-B8D0-C9A2BECF4668}" destId="{726AFD72-1D8F-4267-B6FA-1FB8692EA37B}" srcOrd="1" destOrd="0" presId="urn:microsoft.com/office/officeart/2008/layout/NameandTitleOrganizationalChart"/>
    <dgm:cxn modelId="{1BBC477D-F4D1-43FD-A0E2-BE4B9FC0563D}" type="presParOf" srcId="{726AFD72-1D8F-4267-B6FA-1FB8692EA37B}" destId="{2577BB95-C80C-44B4-8C27-FBA857BA6AE6}" srcOrd="0" destOrd="0" presId="urn:microsoft.com/office/officeart/2008/layout/NameandTitleOrganizationalChart"/>
    <dgm:cxn modelId="{8A3282A7-8191-4134-B7FE-BA4815B66E12}" type="presParOf" srcId="{726AFD72-1D8F-4267-B6FA-1FB8692EA37B}" destId="{4E4E2A67-90F4-4937-866D-FBA795746D84}" srcOrd="1" destOrd="0" presId="urn:microsoft.com/office/officeart/2008/layout/NameandTitleOrganizationalChart"/>
    <dgm:cxn modelId="{73F93BB9-F668-4D0D-BE03-1CE98DD586AE}" type="presParOf" srcId="{4E4E2A67-90F4-4937-866D-FBA795746D84}" destId="{CD1D9960-D5B7-4204-A525-F80E2B924D91}" srcOrd="0" destOrd="0" presId="urn:microsoft.com/office/officeart/2008/layout/NameandTitleOrganizationalChart"/>
    <dgm:cxn modelId="{026E3D99-0EE3-4DCB-AF01-A385DB125AC9}" type="presParOf" srcId="{CD1D9960-D5B7-4204-A525-F80E2B924D91}" destId="{8541A1E9-554A-4CC8-A641-2E04C6164550}" srcOrd="0" destOrd="0" presId="urn:microsoft.com/office/officeart/2008/layout/NameandTitleOrganizationalChart"/>
    <dgm:cxn modelId="{55CEA980-9972-4964-B33B-16B57636D35F}" type="presParOf" srcId="{CD1D9960-D5B7-4204-A525-F80E2B924D91}" destId="{AB5E543B-BFBC-4CB5-9647-215ABF1E48E7}" srcOrd="1" destOrd="0" presId="urn:microsoft.com/office/officeart/2008/layout/NameandTitleOrganizationalChart"/>
    <dgm:cxn modelId="{7FAE7BE4-EE73-4F76-8D7A-FBB4E030D8F5}" type="presParOf" srcId="{CD1D9960-D5B7-4204-A525-F80E2B924D91}" destId="{CE96C4FA-834B-42C9-B6FA-2A8B38E43548}" srcOrd="2" destOrd="0" presId="urn:microsoft.com/office/officeart/2008/layout/NameandTitleOrganizationalChart"/>
    <dgm:cxn modelId="{A5D9D007-8DCC-43B2-98F8-C30D99FD54F2}" type="presParOf" srcId="{4E4E2A67-90F4-4937-866D-FBA795746D84}" destId="{2B50CB71-B290-457A-80AA-BC116BD162F3}" srcOrd="1" destOrd="0" presId="urn:microsoft.com/office/officeart/2008/layout/NameandTitleOrganizationalChart"/>
    <dgm:cxn modelId="{78BBC091-B9AF-428A-AF1E-C744C4F597DD}" type="presParOf" srcId="{2B50CB71-B290-457A-80AA-BC116BD162F3}" destId="{AD470196-111E-436E-AED2-30E73D8CB064}" srcOrd="0" destOrd="0" presId="urn:microsoft.com/office/officeart/2008/layout/NameandTitleOrganizationalChart"/>
    <dgm:cxn modelId="{09F9B0CC-B481-4D49-AEC4-8A0F242046EE}" type="presParOf" srcId="{2B50CB71-B290-457A-80AA-BC116BD162F3}" destId="{2D80EE9F-06C1-405F-96C1-45FEC055058A}" srcOrd="1" destOrd="0" presId="urn:microsoft.com/office/officeart/2008/layout/NameandTitleOrganizationalChart"/>
    <dgm:cxn modelId="{B87AC7AC-B1F5-4E5D-A9EF-6172B742AA26}" type="presParOf" srcId="{2D80EE9F-06C1-405F-96C1-45FEC055058A}" destId="{81E4A722-E888-4966-B935-945B16E6BEFD}" srcOrd="0" destOrd="0" presId="urn:microsoft.com/office/officeart/2008/layout/NameandTitleOrganizationalChart"/>
    <dgm:cxn modelId="{2B4D0CD9-E9A7-4077-9364-9F795AE37AFC}" type="presParOf" srcId="{81E4A722-E888-4966-B935-945B16E6BEFD}" destId="{B8489049-D5E2-45FE-8B47-EA1BAE1BEC8A}" srcOrd="0" destOrd="0" presId="urn:microsoft.com/office/officeart/2008/layout/NameandTitleOrganizationalChart"/>
    <dgm:cxn modelId="{89F73A5A-0C1C-484D-BB8E-DB393A61C249}" type="presParOf" srcId="{81E4A722-E888-4966-B935-945B16E6BEFD}" destId="{A67D47A5-C424-4757-B3E1-063DE72D9939}" srcOrd="1" destOrd="0" presId="urn:microsoft.com/office/officeart/2008/layout/NameandTitleOrganizationalChart"/>
    <dgm:cxn modelId="{D2EC4423-923C-4539-8695-264A3E7DEEF4}" type="presParOf" srcId="{81E4A722-E888-4966-B935-945B16E6BEFD}" destId="{D2656CF2-BE29-4FC4-8472-BA32C5E2178F}" srcOrd="2" destOrd="0" presId="urn:microsoft.com/office/officeart/2008/layout/NameandTitleOrganizationalChart"/>
    <dgm:cxn modelId="{C7EA3CB9-4921-4E75-9899-5DD002717938}" type="presParOf" srcId="{2D80EE9F-06C1-405F-96C1-45FEC055058A}" destId="{BD74CEE7-E30E-4041-9414-43E2B8696977}" srcOrd="1" destOrd="0" presId="urn:microsoft.com/office/officeart/2008/layout/NameandTitleOrganizationalChart"/>
    <dgm:cxn modelId="{29D25ADD-492B-4F3D-B5D0-608CA26607D7}" type="presParOf" srcId="{2D80EE9F-06C1-405F-96C1-45FEC055058A}" destId="{649F0B39-9F52-4C07-BBE0-C102ADDB922A}" srcOrd="2" destOrd="0" presId="urn:microsoft.com/office/officeart/2008/layout/NameandTitleOrganizationalChart"/>
    <dgm:cxn modelId="{FFD388C6-2EC8-44E4-AEAC-34AE2A55DAA9}" type="presParOf" srcId="{4E4E2A67-90F4-4937-866D-FBA795746D84}" destId="{1AE20CD3-07E2-4C6B-9AC2-7FFC69C5271E}" srcOrd="2" destOrd="0" presId="urn:microsoft.com/office/officeart/2008/layout/NameandTitleOrganizationalChart"/>
    <dgm:cxn modelId="{D4360446-666B-4D96-B385-90DB3FBDDAC5}" type="presParOf" srcId="{726AFD72-1D8F-4267-B6FA-1FB8692EA37B}" destId="{8F0E73CB-BF46-4E53-A1DC-E9EAA9A99DEB}" srcOrd="2" destOrd="0" presId="urn:microsoft.com/office/officeart/2008/layout/NameandTitleOrganizationalChart"/>
    <dgm:cxn modelId="{E9AB2727-A3F1-432C-B534-F3AEDFCE5C37}" type="presParOf" srcId="{726AFD72-1D8F-4267-B6FA-1FB8692EA37B}" destId="{EA83F693-8D02-4C25-A58B-16D94F575322}" srcOrd="3" destOrd="0" presId="urn:microsoft.com/office/officeart/2008/layout/NameandTitleOrganizationalChart"/>
    <dgm:cxn modelId="{B62BAE82-D137-40B4-90FB-A91E45067EB2}" type="presParOf" srcId="{EA83F693-8D02-4C25-A58B-16D94F575322}" destId="{3D7AB378-DFF7-48DE-BCDB-17287175BA95}" srcOrd="0" destOrd="0" presId="urn:microsoft.com/office/officeart/2008/layout/NameandTitleOrganizationalChart"/>
    <dgm:cxn modelId="{A2318D58-BDC8-4964-A228-4651E40E44AF}" type="presParOf" srcId="{3D7AB378-DFF7-48DE-BCDB-17287175BA95}" destId="{57019CCC-3B7A-422F-8EB6-B1D5234482CE}" srcOrd="0" destOrd="0" presId="urn:microsoft.com/office/officeart/2008/layout/NameandTitleOrganizationalChart"/>
    <dgm:cxn modelId="{42A61783-59D4-4ED9-B30C-01E8DCFF8469}" type="presParOf" srcId="{3D7AB378-DFF7-48DE-BCDB-17287175BA95}" destId="{14123C4F-E34C-4109-B87D-175D1D56BD0D}" srcOrd="1" destOrd="0" presId="urn:microsoft.com/office/officeart/2008/layout/NameandTitleOrganizationalChart"/>
    <dgm:cxn modelId="{3A84FD84-D39E-4446-898D-BB4EC8D6A244}" type="presParOf" srcId="{3D7AB378-DFF7-48DE-BCDB-17287175BA95}" destId="{25DFE08B-3CE8-4E07-9FFE-C0B9D283AE22}" srcOrd="2" destOrd="0" presId="urn:microsoft.com/office/officeart/2008/layout/NameandTitleOrganizationalChart"/>
    <dgm:cxn modelId="{38EC2BCB-EC5E-453B-93B6-A11463DC7167}" type="presParOf" srcId="{EA83F693-8D02-4C25-A58B-16D94F575322}" destId="{01C7C0A6-25C0-4E0A-A10B-1616A1DD14C5}" srcOrd="1" destOrd="0" presId="urn:microsoft.com/office/officeart/2008/layout/NameandTitleOrganizationalChart"/>
    <dgm:cxn modelId="{1F4AC955-9213-4BC0-AEF2-004BFF2687B0}" type="presParOf" srcId="{01C7C0A6-25C0-4E0A-A10B-1616A1DD14C5}" destId="{53D88862-4292-48E3-8192-EE0EC212C296}" srcOrd="0" destOrd="0" presId="urn:microsoft.com/office/officeart/2008/layout/NameandTitleOrganizationalChart"/>
    <dgm:cxn modelId="{B43DFA9A-5384-4C36-8C0C-40D1BD2B712F}" type="presParOf" srcId="{01C7C0A6-25C0-4E0A-A10B-1616A1DD14C5}" destId="{29908F65-A3AE-45CD-8A6D-80B8F2E182E6}" srcOrd="1" destOrd="0" presId="urn:microsoft.com/office/officeart/2008/layout/NameandTitleOrganizationalChart"/>
    <dgm:cxn modelId="{18E4318A-CB92-4C0B-969D-FAA9C8191A40}" type="presParOf" srcId="{29908F65-A3AE-45CD-8A6D-80B8F2E182E6}" destId="{B6E6C66A-456B-4F81-A0EE-F7E335B1082D}" srcOrd="0" destOrd="0" presId="urn:microsoft.com/office/officeart/2008/layout/NameandTitleOrganizationalChart"/>
    <dgm:cxn modelId="{65BAFCB6-0F57-423E-A39F-C2E82675DF89}" type="presParOf" srcId="{B6E6C66A-456B-4F81-A0EE-F7E335B1082D}" destId="{CE038064-C178-4245-B63E-9FDFF731FFBB}" srcOrd="0" destOrd="0" presId="urn:microsoft.com/office/officeart/2008/layout/NameandTitleOrganizationalChart"/>
    <dgm:cxn modelId="{6CCD1590-C58D-44B4-8D16-A35E949EA0BF}" type="presParOf" srcId="{B6E6C66A-456B-4F81-A0EE-F7E335B1082D}" destId="{DF642430-12DB-42AE-B531-E594E0779E97}" srcOrd="1" destOrd="0" presId="urn:microsoft.com/office/officeart/2008/layout/NameandTitleOrganizationalChart"/>
    <dgm:cxn modelId="{F9972492-663E-4B9B-A563-25A66746D45F}" type="presParOf" srcId="{B6E6C66A-456B-4F81-A0EE-F7E335B1082D}" destId="{3AEC5896-930E-41F8-8C3F-87E27FF48C93}" srcOrd="2" destOrd="0" presId="urn:microsoft.com/office/officeart/2008/layout/NameandTitleOrganizationalChart"/>
    <dgm:cxn modelId="{9E445C44-2B94-406C-B216-2539E1EDF23C}" type="presParOf" srcId="{29908F65-A3AE-45CD-8A6D-80B8F2E182E6}" destId="{506C7CDD-E6FD-4741-81D1-FCFE3B4F24A1}" srcOrd="1" destOrd="0" presId="urn:microsoft.com/office/officeart/2008/layout/NameandTitleOrganizationalChart"/>
    <dgm:cxn modelId="{F6967A28-A35A-4D21-80FC-5F4E25D8F891}" type="presParOf" srcId="{29908F65-A3AE-45CD-8A6D-80B8F2E182E6}" destId="{39283203-EC5C-45D3-810E-86F2D14376D9}" srcOrd="2" destOrd="0" presId="urn:microsoft.com/office/officeart/2008/layout/NameandTitleOrganizationalChart"/>
    <dgm:cxn modelId="{F3313140-4FE9-466C-AFDD-BFFA8102DD35}" type="presParOf" srcId="{01C7C0A6-25C0-4E0A-A10B-1616A1DD14C5}" destId="{7DEC7256-574E-4204-A608-BA48D5C0CBE5}" srcOrd="2" destOrd="0" presId="urn:microsoft.com/office/officeart/2008/layout/NameandTitleOrganizationalChart"/>
    <dgm:cxn modelId="{E1D5907B-3A1C-4F7D-A3FA-040813BE9FAA}" type="presParOf" srcId="{01C7C0A6-25C0-4E0A-A10B-1616A1DD14C5}" destId="{5D2EB5AD-537D-4C65-A922-DD4D0899753A}" srcOrd="3" destOrd="0" presId="urn:microsoft.com/office/officeart/2008/layout/NameandTitleOrganizationalChart"/>
    <dgm:cxn modelId="{FF10F202-4CEC-4B47-ACCF-DB85FFFFAD50}" type="presParOf" srcId="{5D2EB5AD-537D-4C65-A922-DD4D0899753A}" destId="{CD40BBD3-BA8D-4BF7-886F-2F9E0FA6C6BF}" srcOrd="0" destOrd="0" presId="urn:microsoft.com/office/officeart/2008/layout/NameandTitleOrganizationalChart"/>
    <dgm:cxn modelId="{0290F035-8E49-41ED-9320-4EC3168BA9E7}" type="presParOf" srcId="{CD40BBD3-BA8D-4BF7-886F-2F9E0FA6C6BF}" destId="{8970363E-AB25-45B2-A593-0AAA3BDADDEE}" srcOrd="0" destOrd="0" presId="urn:microsoft.com/office/officeart/2008/layout/NameandTitleOrganizationalChart"/>
    <dgm:cxn modelId="{C7180CB1-AC75-4CF9-8EBA-B09289B05792}" type="presParOf" srcId="{CD40BBD3-BA8D-4BF7-886F-2F9E0FA6C6BF}" destId="{49B87B47-511F-429F-A1A4-81D69D43F933}" srcOrd="1" destOrd="0" presId="urn:microsoft.com/office/officeart/2008/layout/NameandTitleOrganizationalChart"/>
    <dgm:cxn modelId="{3900579C-F478-4922-9CA0-68CDF873AAAB}" type="presParOf" srcId="{CD40BBD3-BA8D-4BF7-886F-2F9E0FA6C6BF}" destId="{ACFB8F72-BCFE-49D5-90D6-F1E1B6F7F4D1}" srcOrd="2" destOrd="0" presId="urn:microsoft.com/office/officeart/2008/layout/NameandTitleOrganizationalChart"/>
    <dgm:cxn modelId="{B1DD28DB-4E7C-4D5F-AE36-286435B7CF67}" type="presParOf" srcId="{5D2EB5AD-537D-4C65-A922-DD4D0899753A}" destId="{BC401F74-7F65-4C64-B820-9C8029B2D53D}" srcOrd="1" destOrd="0" presId="urn:microsoft.com/office/officeart/2008/layout/NameandTitleOrganizationalChart"/>
    <dgm:cxn modelId="{33E59CB9-ABA0-4B5F-AA9E-9B21235D2A1C}" type="presParOf" srcId="{5D2EB5AD-537D-4C65-A922-DD4D0899753A}" destId="{6D39A873-B03F-4C09-8521-CCEA7DC95E6A}" srcOrd="2" destOrd="0" presId="urn:microsoft.com/office/officeart/2008/layout/NameandTitleOrganizationalChart"/>
    <dgm:cxn modelId="{5A755E59-EB31-42AC-8D2E-7E85FAE2F48E}" type="presParOf" srcId="{01C7C0A6-25C0-4E0A-A10B-1616A1DD14C5}" destId="{E6E0C48E-3883-4921-BF7A-57DFC0C299E8}" srcOrd="4" destOrd="0" presId="urn:microsoft.com/office/officeart/2008/layout/NameandTitleOrganizationalChart"/>
    <dgm:cxn modelId="{29542715-7890-4982-B8A5-48BDB2611A53}" type="presParOf" srcId="{01C7C0A6-25C0-4E0A-A10B-1616A1DD14C5}" destId="{ABB7CC70-4310-450A-A77D-EBAED69A78C3}" srcOrd="5" destOrd="0" presId="urn:microsoft.com/office/officeart/2008/layout/NameandTitleOrganizationalChart"/>
    <dgm:cxn modelId="{E7B954EF-0014-4391-AC20-412DCDF2D886}" type="presParOf" srcId="{ABB7CC70-4310-450A-A77D-EBAED69A78C3}" destId="{13D9D967-7BD4-4298-B136-0A1FF251F80D}" srcOrd="0" destOrd="0" presId="urn:microsoft.com/office/officeart/2008/layout/NameandTitleOrganizationalChart"/>
    <dgm:cxn modelId="{6A38265C-635C-40D6-83CC-91361F7B813A}" type="presParOf" srcId="{13D9D967-7BD4-4298-B136-0A1FF251F80D}" destId="{32487F81-F76A-475B-AF39-624F3A601CE9}" srcOrd="0" destOrd="0" presId="urn:microsoft.com/office/officeart/2008/layout/NameandTitleOrganizationalChart"/>
    <dgm:cxn modelId="{2A0CF3E6-A78C-4B53-9D31-627C764B2651}" type="presParOf" srcId="{13D9D967-7BD4-4298-B136-0A1FF251F80D}" destId="{5BC21510-C8FA-4C60-8BDF-DDF6B2503186}" srcOrd="1" destOrd="0" presId="urn:microsoft.com/office/officeart/2008/layout/NameandTitleOrganizationalChart"/>
    <dgm:cxn modelId="{EB85657E-57B0-474A-9356-02D0A7170C5A}" type="presParOf" srcId="{13D9D967-7BD4-4298-B136-0A1FF251F80D}" destId="{D2273B81-23E0-4882-AF42-F741E906055A}" srcOrd="2" destOrd="0" presId="urn:microsoft.com/office/officeart/2008/layout/NameandTitleOrganizationalChart"/>
    <dgm:cxn modelId="{EB5F8F44-A158-49E7-9A9D-B1DFA707580B}" type="presParOf" srcId="{ABB7CC70-4310-450A-A77D-EBAED69A78C3}" destId="{91D1C306-F48E-4F29-A628-FD0AF9019A7F}" srcOrd="1" destOrd="0" presId="urn:microsoft.com/office/officeart/2008/layout/NameandTitleOrganizationalChart"/>
    <dgm:cxn modelId="{11BE9385-7775-4DFF-A970-641E76D3C5D7}" type="presParOf" srcId="{ABB7CC70-4310-450A-A77D-EBAED69A78C3}" destId="{F23E5A07-A290-4569-901E-47BF3947C95E}" srcOrd="2" destOrd="0" presId="urn:microsoft.com/office/officeart/2008/layout/NameandTitleOrganizationalChart"/>
    <dgm:cxn modelId="{DACDFE02-DECD-4BA2-9EBE-7CB812F5E13B}" type="presParOf" srcId="{EA83F693-8D02-4C25-A58B-16D94F575322}" destId="{59DCFB6F-C0CF-43B6-9933-F4FCE8983A06}" srcOrd="2" destOrd="0" presId="urn:microsoft.com/office/officeart/2008/layout/NameandTitleOrganizationalChart"/>
    <dgm:cxn modelId="{58BF6B68-3A76-4BE1-96C7-1EAF42B9A7FC}" type="presParOf" srcId="{726AFD72-1D8F-4267-B6FA-1FB8692EA37B}" destId="{C4D27C8B-FDCB-4205-8918-9C535A7218A9}" srcOrd="4" destOrd="0" presId="urn:microsoft.com/office/officeart/2008/layout/NameandTitleOrganizationalChart"/>
    <dgm:cxn modelId="{E815C393-BBA5-4255-BDFD-B2992FEC5D7E}" type="presParOf" srcId="{726AFD72-1D8F-4267-B6FA-1FB8692EA37B}" destId="{97FF28F7-E61C-46EC-B9B2-8914DF89C26A}" srcOrd="5" destOrd="0" presId="urn:microsoft.com/office/officeart/2008/layout/NameandTitleOrganizationalChart"/>
    <dgm:cxn modelId="{49737978-3E4F-45F6-8617-A24B68E6A347}" type="presParOf" srcId="{97FF28F7-E61C-46EC-B9B2-8914DF89C26A}" destId="{E534D9D6-B3DE-4C60-824A-1297D4AD3258}" srcOrd="0" destOrd="0" presId="urn:microsoft.com/office/officeart/2008/layout/NameandTitleOrganizationalChart"/>
    <dgm:cxn modelId="{61376AA7-10D7-434B-9B30-030F1BE70A22}" type="presParOf" srcId="{E534D9D6-B3DE-4C60-824A-1297D4AD3258}" destId="{214AA141-7659-4E30-B2D6-9794F10A5036}" srcOrd="0" destOrd="0" presId="urn:microsoft.com/office/officeart/2008/layout/NameandTitleOrganizationalChart"/>
    <dgm:cxn modelId="{4B14073F-E53F-4825-8DC2-E1CF629508D8}" type="presParOf" srcId="{E534D9D6-B3DE-4C60-824A-1297D4AD3258}" destId="{4BAD2B7D-E748-4E25-A12D-AC7D749B2853}" srcOrd="1" destOrd="0" presId="urn:microsoft.com/office/officeart/2008/layout/NameandTitleOrganizationalChart"/>
    <dgm:cxn modelId="{A7D2DA5F-84DB-4191-86A1-816934ACC706}" type="presParOf" srcId="{E534D9D6-B3DE-4C60-824A-1297D4AD3258}" destId="{D22BB554-ED0B-4D8A-A3D4-77756AAB22DB}" srcOrd="2" destOrd="0" presId="urn:microsoft.com/office/officeart/2008/layout/NameandTitleOrganizationalChart"/>
    <dgm:cxn modelId="{33867699-C9ED-49B7-9E2E-9E02C6233A5F}" type="presParOf" srcId="{97FF28F7-E61C-46EC-B9B2-8914DF89C26A}" destId="{F1C2E5D2-31EA-45B3-9C83-F4A83F4FB24A}" srcOrd="1" destOrd="0" presId="urn:microsoft.com/office/officeart/2008/layout/NameandTitleOrganizationalChart"/>
    <dgm:cxn modelId="{47D2A92F-3D3D-4F13-B2F7-75A18DB791E2}" type="presParOf" srcId="{F1C2E5D2-31EA-45B3-9C83-F4A83F4FB24A}" destId="{9BF32343-7D69-4667-8F7D-FB39B0EF07A4}" srcOrd="0" destOrd="0" presId="urn:microsoft.com/office/officeart/2008/layout/NameandTitleOrganizationalChart"/>
    <dgm:cxn modelId="{6A27941F-F4A5-4585-BEE7-F89DD39DC221}" type="presParOf" srcId="{F1C2E5D2-31EA-45B3-9C83-F4A83F4FB24A}" destId="{643B21D2-3975-42DD-A6A2-86F7C261A5D2}" srcOrd="1" destOrd="0" presId="urn:microsoft.com/office/officeart/2008/layout/NameandTitleOrganizationalChart"/>
    <dgm:cxn modelId="{7FA61BF0-04AD-4B3A-9F82-47C627EFED4A}" type="presParOf" srcId="{643B21D2-3975-42DD-A6A2-86F7C261A5D2}" destId="{EA068E62-6A08-4D8A-8DCC-9493DB8D2C84}" srcOrd="0" destOrd="0" presId="urn:microsoft.com/office/officeart/2008/layout/NameandTitleOrganizationalChart"/>
    <dgm:cxn modelId="{750E2C6B-A08D-449B-B6B1-C26FFEDC2963}" type="presParOf" srcId="{EA068E62-6A08-4D8A-8DCC-9493DB8D2C84}" destId="{0775ADDD-3B74-4559-840E-EDC5CEB8A562}" srcOrd="0" destOrd="0" presId="urn:microsoft.com/office/officeart/2008/layout/NameandTitleOrganizationalChart"/>
    <dgm:cxn modelId="{CE1FD195-09A4-4097-BA3C-37F964930B8B}" type="presParOf" srcId="{EA068E62-6A08-4D8A-8DCC-9493DB8D2C84}" destId="{041B3DCA-E2EB-46AD-94D6-0A0F111FC1CA}" srcOrd="1" destOrd="0" presId="urn:microsoft.com/office/officeart/2008/layout/NameandTitleOrganizationalChart"/>
    <dgm:cxn modelId="{B3944119-F2CC-4CB8-A40E-9D4305B7EB48}" type="presParOf" srcId="{EA068E62-6A08-4D8A-8DCC-9493DB8D2C84}" destId="{82B92A8D-B517-4254-9A40-D2D7A87EFD8D}" srcOrd="2" destOrd="0" presId="urn:microsoft.com/office/officeart/2008/layout/NameandTitleOrganizationalChart"/>
    <dgm:cxn modelId="{78786C68-5F30-4E68-BC4E-D696C020D9B0}" type="presParOf" srcId="{643B21D2-3975-42DD-A6A2-86F7C261A5D2}" destId="{E7DD971C-661F-4169-BE96-85AAB8DF6548}" srcOrd="1" destOrd="0" presId="urn:microsoft.com/office/officeart/2008/layout/NameandTitleOrganizationalChart"/>
    <dgm:cxn modelId="{8CE40666-92F9-47E8-87C8-F6459EB984BE}" type="presParOf" srcId="{643B21D2-3975-42DD-A6A2-86F7C261A5D2}" destId="{326C91CF-AFBF-4C23-93E7-47F51173A800}" srcOrd="2" destOrd="0" presId="urn:microsoft.com/office/officeart/2008/layout/NameandTitleOrganizationalChart"/>
    <dgm:cxn modelId="{85635F41-1AAA-4F74-BABF-9BE21BAC2E45}" type="presParOf" srcId="{97FF28F7-E61C-46EC-B9B2-8914DF89C26A}" destId="{25B77B09-EFB5-4EB5-A659-2A6B5E36FE1D}" srcOrd="2" destOrd="0" presId="urn:microsoft.com/office/officeart/2008/layout/NameandTitleOrganizationalChart"/>
    <dgm:cxn modelId="{FA97088F-2F6F-4E68-AD58-2FC2CB400C50}" type="presParOf" srcId="{9AFFFA48-2F01-4D90-B8D0-C9A2BECF4668}" destId="{6DD93925-FAD0-4635-9416-377D9EB07C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33B89-DDC8-4073-A84A-6CFFAC9658C8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D1DDE8-B6B7-40D2-AA37-5301A52432EC}">
      <dgm:prSet phldrT="[Text]"/>
      <dgm:spPr/>
      <dgm:t>
        <a:bodyPr/>
        <a:lstStyle/>
        <a:p>
          <a:r>
            <a:rPr lang="en-GB" dirty="0"/>
            <a:t>Head of Data &amp; Analytics</a:t>
          </a:r>
        </a:p>
      </dgm:t>
    </dgm:pt>
    <dgm:pt modelId="{E9886EDA-ECAE-40F1-BD6F-A7BA40316CE9}" type="parTrans" cxnId="{C8755ADF-A31C-46F6-BA15-F893CF21F529}">
      <dgm:prSet/>
      <dgm:spPr/>
      <dgm:t>
        <a:bodyPr/>
        <a:lstStyle/>
        <a:p>
          <a:endParaRPr lang="en-GB"/>
        </a:p>
      </dgm:t>
    </dgm:pt>
    <dgm:pt modelId="{57A5E665-D387-4746-ADC3-0715FEEE33A3}" type="sibTrans" cxnId="{C8755ADF-A31C-46F6-BA15-F893CF21F529}">
      <dgm:prSet/>
      <dgm:spPr/>
      <dgm:t>
        <a:bodyPr/>
        <a:lstStyle/>
        <a:p>
          <a:r>
            <a:rPr lang="en-GB" dirty="0"/>
            <a:t>Christopher Boulter</a:t>
          </a:r>
        </a:p>
      </dgm:t>
    </dgm:pt>
    <dgm:pt modelId="{260B33BD-2069-4549-9F1F-58FBE733C1C2}">
      <dgm:prSet phldrT="[Text]"/>
      <dgm:spPr/>
      <dgm:t>
        <a:bodyPr/>
        <a:lstStyle/>
        <a:p>
          <a:r>
            <a:rPr lang="en-GB" dirty="0"/>
            <a:t>Senior Data Analyst</a:t>
          </a:r>
        </a:p>
      </dgm:t>
    </dgm:pt>
    <dgm:pt modelId="{DAA83D51-9DCB-40D0-ACE2-514BC9279CD1}" type="parTrans" cxnId="{1CF51A15-139E-4425-9BEC-A8240A1E7D8A}">
      <dgm:prSet/>
      <dgm:spPr/>
      <dgm:t>
        <a:bodyPr/>
        <a:lstStyle/>
        <a:p>
          <a:endParaRPr lang="en-GB"/>
        </a:p>
      </dgm:t>
    </dgm:pt>
    <dgm:pt modelId="{B5527DA9-1B68-4059-9DB2-DEB28AF42F38}" type="sibTrans" cxnId="{1CF51A15-139E-4425-9BEC-A8240A1E7D8A}">
      <dgm:prSet/>
      <dgm:spPr/>
      <dgm:t>
        <a:bodyPr/>
        <a:lstStyle/>
        <a:p>
          <a:r>
            <a:rPr lang="en-GB" dirty="0"/>
            <a:t>Nevil Hopley</a:t>
          </a:r>
        </a:p>
      </dgm:t>
    </dgm:pt>
    <dgm:pt modelId="{3DC5AFEA-3680-4034-B0D2-88F78BEBDB81}">
      <dgm:prSet phldrT="[Text]"/>
      <dgm:spPr/>
      <dgm:t>
        <a:bodyPr/>
        <a:lstStyle/>
        <a:p>
          <a:r>
            <a:rPr lang="en-GB" dirty="0"/>
            <a:t>Senior Data Analyst</a:t>
          </a:r>
        </a:p>
      </dgm:t>
    </dgm:pt>
    <dgm:pt modelId="{B7642C54-266E-4668-9F6F-D247683A1E5E}" type="parTrans" cxnId="{AF619E87-7813-419F-A522-CB43744053B3}">
      <dgm:prSet/>
      <dgm:spPr/>
      <dgm:t>
        <a:bodyPr/>
        <a:lstStyle/>
        <a:p>
          <a:endParaRPr lang="en-GB"/>
        </a:p>
      </dgm:t>
    </dgm:pt>
    <dgm:pt modelId="{3AB75EA4-F1CF-4903-9067-4574FDF4474E}" type="sibTrans" cxnId="{AF619E87-7813-419F-A522-CB43744053B3}">
      <dgm:prSet/>
      <dgm:spPr/>
      <dgm:t>
        <a:bodyPr/>
        <a:lstStyle/>
        <a:p>
          <a:r>
            <a:rPr lang="en-GB" dirty="0"/>
            <a:t>Ryan MacGregor</a:t>
          </a:r>
        </a:p>
      </dgm:t>
    </dgm:pt>
    <dgm:pt modelId="{07F5C710-D83C-4034-9D6F-476A84709847}">
      <dgm:prSet phldrT="[Text]"/>
      <dgm:spPr/>
      <dgm:t>
        <a:bodyPr/>
        <a:lstStyle/>
        <a:p>
          <a:r>
            <a:rPr lang="en-GB" dirty="0"/>
            <a:t>Data &amp; Analytics Officer</a:t>
          </a:r>
        </a:p>
      </dgm:t>
    </dgm:pt>
    <dgm:pt modelId="{8FC883C4-603D-47F4-BC91-359954D4976D}" type="sibTrans" cxnId="{F4AF9CFA-CB83-4960-A2A5-261034DC96C5}">
      <dgm:prSet/>
      <dgm:spPr/>
      <dgm:t>
        <a:bodyPr/>
        <a:lstStyle/>
        <a:p>
          <a:r>
            <a:rPr lang="en-GB" dirty="0"/>
            <a:t>Stephen Thomson</a:t>
          </a:r>
        </a:p>
      </dgm:t>
    </dgm:pt>
    <dgm:pt modelId="{B9302C0A-AD24-463C-AFC5-C26A55A681B6}" type="parTrans" cxnId="{F4AF9CFA-CB83-4960-A2A5-261034DC96C5}">
      <dgm:prSet/>
      <dgm:spPr/>
      <dgm:t>
        <a:bodyPr/>
        <a:lstStyle/>
        <a:p>
          <a:endParaRPr lang="en-GB"/>
        </a:p>
      </dgm:t>
    </dgm:pt>
    <dgm:pt modelId="{18B36E92-5AD7-4729-A288-522DE9A13610}">
      <dgm:prSet/>
      <dgm:spPr/>
      <dgm:t>
        <a:bodyPr/>
        <a:lstStyle/>
        <a:p>
          <a:r>
            <a:rPr lang="en-GB" dirty="0"/>
            <a:t>Senior Data Analyst</a:t>
          </a:r>
        </a:p>
      </dgm:t>
    </dgm:pt>
    <dgm:pt modelId="{B028A642-FE31-4514-A261-7727E2B48B97}" type="parTrans" cxnId="{FA3B9CE4-9540-49A7-A839-1B613EA893F2}">
      <dgm:prSet/>
      <dgm:spPr/>
      <dgm:t>
        <a:bodyPr/>
        <a:lstStyle/>
        <a:p>
          <a:endParaRPr lang="en-GB"/>
        </a:p>
      </dgm:t>
    </dgm:pt>
    <dgm:pt modelId="{D76260C1-A349-4A7D-9E4A-2D1E69510262}" type="sibTrans" cxnId="{FA3B9CE4-9540-49A7-A839-1B613EA893F2}">
      <dgm:prSet/>
      <dgm:spPr/>
      <dgm:t>
        <a:bodyPr/>
        <a:lstStyle/>
        <a:p>
          <a:r>
            <a:rPr lang="en-GB" dirty="0"/>
            <a:t>Anna Murray</a:t>
          </a:r>
        </a:p>
      </dgm:t>
    </dgm:pt>
    <dgm:pt modelId="{85317068-C92A-4863-A260-1D9AAC8A59D8}">
      <dgm:prSet/>
      <dgm:spPr/>
      <dgm:t>
        <a:bodyPr/>
        <a:lstStyle/>
        <a:p>
          <a:r>
            <a:rPr lang="en-GB" dirty="0"/>
            <a:t>Data Analyst</a:t>
          </a:r>
        </a:p>
      </dgm:t>
    </dgm:pt>
    <dgm:pt modelId="{33256F2A-00C6-4113-8581-10219E625640}" type="parTrans" cxnId="{C2344FF8-D137-4295-9D8F-F4A2BFD30083}">
      <dgm:prSet/>
      <dgm:spPr/>
      <dgm:t>
        <a:bodyPr/>
        <a:lstStyle/>
        <a:p>
          <a:endParaRPr lang="en-GB"/>
        </a:p>
      </dgm:t>
    </dgm:pt>
    <dgm:pt modelId="{77E2A69E-ECDB-402C-AD82-DCFFD0E08117}" type="sibTrans" cxnId="{C2344FF8-D137-4295-9D8F-F4A2BFD30083}">
      <dgm:prSet/>
      <dgm:spPr/>
      <dgm:t>
        <a:bodyPr/>
        <a:lstStyle/>
        <a:p>
          <a:r>
            <a:rPr lang="en-GB" dirty="0"/>
            <a:t>Rebecca Smith-Chase</a:t>
          </a:r>
        </a:p>
      </dgm:t>
    </dgm:pt>
    <dgm:pt modelId="{430BFE64-76BC-4985-8BCC-27C27908B7B3}">
      <dgm:prSet/>
      <dgm:spPr/>
      <dgm:t>
        <a:bodyPr/>
        <a:lstStyle/>
        <a:p>
          <a:r>
            <a:rPr lang="en-GB" dirty="0"/>
            <a:t>Data Analyst</a:t>
          </a:r>
        </a:p>
      </dgm:t>
    </dgm:pt>
    <dgm:pt modelId="{2AB74786-B8F6-4244-A8BE-8C96DA7272BE}" type="parTrans" cxnId="{15C21BCE-22AA-4D8C-BBF3-11EE2AD2FE7F}">
      <dgm:prSet/>
      <dgm:spPr/>
      <dgm:t>
        <a:bodyPr/>
        <a:lstStyle/>
        <a:p>
          <a:endParaRPr lang="en-GB"/>
        </a:p>
      </dgm:t>
    </dgm:pt>
    <dgm:pt modelId="{C7EFE3D1-97A5-4D48-9CED-5A865F0DA7D7}" type="sibTrans" cxnId="{15C21BCE-22AA-4D8C-BBF3-11EE2AD2FE7F}">
      <dgm:prSet/>
      <dgm:spPr/>
      <dgm:t>
        <a:bodyPr/>
        <a:lstStyle/>
        <a:p>
          <a:r>
            <a:rPr lang="en-GB" dirty="0"/>
            <a:t>Umaymah Qasim</a:t>
          </a:r>
        </a:p>
      </dgm:t>
    </dgm:pt>
    <dgm:pt modelId="{818859FF-E522-4D76-A96F-8092D8641B7A}">
      <dgm:prSet/>
      <dgm:spPr/>
      <dgm:t>
        <a:bodyPr/>
        <a:lstStyle/>
        <a:p>
          <a:r>
            <a:rPr lang="en-GB" dirty="0"/>
            <a:t>Data &amp; Analytics Officer</a:t>
          </a:r>
        </a:p>
      </dgm:t>
    </dgm:pt>
    <dgm:pt modelId="{60E2C0B8-2377-40F1-ABC0-41A181379F83}" type="parTrans" cxnId="{D1E846F9-7C7F-40F2-A555-53B511EBCB39}">
      <dgm:prSet/>
      <dgm:spPr/>
      <dgm:t>
        <a:bodyPr/>
        <a:lstStyle/>
        <a:p>
          <a:endParaRPr lang="en-GB"/>
        </a:p>
      </dgm:t>
    </dgm:pt>
    <dgm:pt modelId="{24797DD5-4C96-4CA8-A640-1C878081EE9F}" type="sibTrans" cxnId="{D1E846F9-7C7F-40F2-A555-53B511EBCB39}">
      <dgm:prSet/>
      <dgm:spPr/>
      <dgm:t>
        <a:bodyPr/>
        <a:lstStyle/>
        <a:p>
          <a:r>
            <a:rPr lang="en-GB" dirty="0"/>
            <a:t>Peter Di Mambro</a:t>
          </a:r>
        </a:p>
      </dgm:t>
    </dgm:pt>
    <dgm:pt modelId="{05133907-36CC-4A9A-AA13-985AEB2353B4}">
      <dgm:prSet/>
      <dgm:spPr/>
      <dgm:t>
        <a:bodyPr/>
        <a:lstStyle/>
        <a:p>
          <a:r>
            <a:rPr lang="en-GB" dirty="0"/>
            <a:t>Senior Data Analyst</a:t>
          </a:r>
        </a:p>
      </dgm:t>
    </dgm:pt>
    <dgm:pt modelId="{C3CAC8AA-AB83-4DB6-BA83-BF954DF67E8F}" type="parTrans" cxnId="{D877534D-615C-4E53-B89D-C37DF0C6190B}">
      <dgm:prSet/>
      <dgm:spPr/>
      <dgm:t>
        <a:bodyPr/>
        <a:lstStyle/>
        <a:p>
          <a:endParaRPr lang="en-GB"/>
        </a:p>
      </dgm:t>
    </dgm:pt>
    <dgm:pt modelId="{F03CB1B8-058A-4BF1-AF3A-8062EDE33D22}" type="sibTrans" cxnId="{D877534D-615C-4E53-B89D-C37DF0C6190B}">
      <dgm:prSet/>
      <dgm:spPr/>
      <dgm:t>
        <a:bodyPr/>
        <a:lstStyle/>
        <a:p>
          <a:r>
            <a:rPr lang="en-GB" dirty="0"/>
            <a:t>Samantha Rutherford</a:t>
          </a:r>
        </a:p>
      </dgm:t>
    </dgm:pt>
    <dgm:pt modelId="{368FA62A-2652-45F0-A207-B987B01A71D1}" type="pres">
      <dgm:prSet presAssocID="{56F33B89-DDC8-4073-A84A-6CFFAC9658C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9AFFFA48-2F01-4D90-B8D0-C9A2BECF4668}" type="pres">
      <dgm:prSet presAssocID="{09D1DDE8-B6B7-40D2-AA37-5301A52432EC}" presName="hierRoot1" presStyleCnt="0">
        <dgm:presLayoutVars>
          <dgm:hierBranch val="init"/>
        </dgm:presLayoutVars>
      </dgm:prSet>
      <dgm:spPr/>
    </dgm:pt>
    <dgm:pt modelId="{C7A6F8CA-2091-4A91-B038-EDA263C54E64}" type="pres">
      <dgm:prSet presAssocID="{09D1DDE8-B6B7-40D2-AA37-5301A52432EC}" presName="rootComposite1" presStyleCnt="0"/>
      <dgm:spPr/>
    </dgm:pt>
    <dgm:pt modelId="{583A7CFD-E30B-4CAC-9848-365C7DF2A202}" type="pres">
      <dgm:prSet presAssocID="{09D1DDE8-B6B7-40D2-AA37-5301A52432EC}" presName="rootText1" presStyleLbl="node0" presStyleIdx="0" presStyleCnt="1">
        <dgm:presLayoutVars>
          <dgm:chMax/>
          <dgm:chPref val="3"/>
        </dgm:presLayoutVars>
      </dgm:prSet>
      <dgm:spPr/>
    </dgm:pt>
    <dgm:pt modelId="{E6260ADC-F183-47DE-A609-683E6E4E2D36}" type="pres">
      <dgm:prSet presAssocID="{09D1DDE8-B6B7-40D2-AA37-5301A52432EC}" presName="titleText1" presStyleLbl="fgAcc0" presStyleIdx="0" presStyleCnt="1">
        <dgm:presLayoutVars>
          <dgm:chMax val="0"/>
          <dgm:chPref val="0"/>
        </dgm:presLayoutVars>
      </dgm:prSet>
      <dgm:spPr/>
    </dgm:pt>
    <dgm:pt modelId="{3E496F4A-3B87-428E-BB80-CE33B439FA11}" type="pres">
      <dgm:prSet presAssocID="{09D1DDE8-B6B7-40D2-AA37-5301A52432EC}" presName="rootConnector1" presStyleLbl="node1" presStyleIdx="0" presStyleCnt="8"/>
      <dgm:spPr/>
    </dgm:pt>
    <dgm:pt modelId="{726AFD72-1D8F-4267-B6FA-1FB8692EA37B}" type="pres">
      <dgm:prSet presAssocID="{09D1DDE8-B6B7-40D2-AA37-5301A52432EC}" presName="hierChild2" presStyleCnt="0"/>
      <dgm:spPr/>
    </dgm:pt>
    <dgm:pt modelId="{2577BB95-C80C-44B4-8C27-FBA857BA6AE6}" type="pres">
      <dgm:prSet presAssocID="{DAA83D51-9DCB-40D0-ACE2-514BC9279CD1}" presName="Name37" presStyleLbl="parChTrans1D2" presStyleIdx="0" presStyleCnt="3"/>
      <dgm:spPr/>
    </dgm:pt>
    <dgm:pt modelId="{4E4E2A67-90F4-4937-866D-FBA795746D84}" type="pres">
      <dgm:prSet presAssocID="{260B33BD-2069-4549-9F1F-58FBE733C1C2}" presName="hierRoot2" presStyleCnt="0">
        <dgm:presLayoutVars>
          <dgm:hierBranch val="init"/>
        </dgm:presLayoutVars>
      </dgm:prSet>
      <dgm:spPr/>
    </dgm:pt>
    <dgm:pt modelId="{CD1D9960-D5B7-4204-A525-F80E2B924D91}" type="pres">
      <dgm:prSet presAssocID="{260B33BD-2069-4549-9F1F-58FBE733C1C2}" presName="rootComposite" presStyleCnt="0"/>
      <dgm:spPr/>
    </dgm:pt>
    <dgm:pt modelId="{8541A1E9-554A-4CC8-A641-2E04C6164550}" type="pres">
      <dgm:prSet presAssocID="{260B33BD-2069-4549-9F1F-58FBE733C1C2}" presName="rootText" presStyleLbl="node1" presStyleIdx="0" presStyleCnt="8">
        <dgm:presLayoutVars>
          <dgm:chMax/>
          <dgm:chPref val="3"/>
        </dgm:presLayoutVars>
      </dgm:prSet>
      <dgm:spPr/>
    </dgm:pt>
    <dgm:pt modelId="{AB5E543B-BFBC-4CB5-9647-215ABF1E48E7}" type="pres">
      <dgm:prSet presAssocID="{260B33BD-2069-4549-9F1F-58FBE733C1C2}" presName="titleText2" presStyleLbl="fgAcc1" presStyleIdx="0" presStyleCnt="8">
        <dgm:presLayoutVars>
          <dgm:chMax val="0"/>
          <dgm:chPref val="0"/>
        </dgm:presLayoutVars>
      </dgm:prSet>
      <dgm:spPr/>
    </dgm:pt>
    <dgm:pt modelId="{CE96C4FA-834B-42C9-B6FA-2A8B38E43548}" type="pres">
      <dgm:prSet presAssocID="{260B33BD-2069-4549-9F1F-58FBE733C1C2}" presName="rootConnector" presStyleLbl="node2" presStyleIdx="0" presStyleCnt="0"/>
      <dgm:spPr/>
    </dgm:pt>
    <dgm:pt modelId="{2B50CB71-B290-457A-80AA-BC116BD162F3}" type="pres">
      <dgm:prSet presAssocID="{260B33BD-2069-4549-9F1F-58FBE733C1C2}" presName="hierChild4" presStyleCnt="0"/>
      <dgm:spPr/>
    </dgm:pt>
    <dgm:pt modelId="{AD470196-111E-436E-AED2-30E73D8CB064}" type="pres">
      <dgm:prSet presAssocID="{2AB74786-B8F6-4244-A8BE-8C96DA7272BE}" presName="Name37" presStyleLbl="parChTrans1D3" presStyleIdx="0" presStyleCnt="5"/>
      <dgm:spPr/>
    </dgm:pt>
    <dgm:pt modelId="{2D80EE9F-06C1-405F-96C1-45FEC055058A}" type="pres">
      <dgm:prSet presAssocID="{430BFE64-76BC-4985-8BCC-27C27908B7B3}" presName="hierRoot2" presStyleCnt="0">
        <dgm:presLayoutVars>
          <dgm:hierBranch val="init"/>
        </dgm:presLayoutVars>
      </dgm:prSet>
      <dgm:spPr/>
    </dgm:pt>
    <dgm:pt modelId="{81E4A722-E888-4966-B935-945B16E6BEFD}" type="pres">
      <dgm:prSet presAssocID="{430BFE64-76BC-4985-8BCC-27C27908B7B3}" presName="rootComposite" presStyleCnt="0"/>
      <dgm:spPr/>
    </dgm:pt>
    <dgm:pt modelId="{B8489049-D5E2-45FE-8B47-EA1BAE1BEC8A}" type="pres">
      <dgm:prSet presAssocID="{430BFE64-76BC-4985-8BCC-27C27908B7B3}" presName="rootText" presStyleLbl="node1" presStyleIdx="1" presStyleCnt="8">
        <dgm:presLayoutVars>
          <dgm:chMax/>
          <dgm:chPref val="3"/>
        </dgm:presLayoutVars>
      </dgm:prSet>
      <dgm:spPr/>
    </dgm:pt>
    <dgm:pt modelId="{A67D47A5-C424-4757-B3E1-063DE72D9939}" type="pres">
      <dgm:prSet presAssocID="{430BFE64-76BC-4985-8BCC-27C27908B7B3}" presName="titleText2" presStyleLbl="fgAcc1" presStyleIdx="1" presStyleCnt="8">
        <dgm:presLayoutVars>
          <dgm:chMax val="0"/>
          <dgm:chPref val="0"/>
        </dgm:presLayoutVars>
      </dgm:prSet>
      <dgm:spPr/>
    </dgm:pt>
    <dgm:pt modelId="{D2656CF2-BE29-4FC4-8472-BA32C5E2178F}" type="pres">
      <dgm:prSet presAssocID="{430BFE64-76BC-4985-8BCC-27C27908B7B3}" presName="rootConnector" presStyleLbl="node3" presStyleIdx="0" presStyleCnt="0"/>
      <dgm:spPr/>
    </dgm:pt>
    <dgm:pt modelId="{BD74CEE7-E30E-4041-9414-43E2B8696977}" type="pres">
      <dgm:prSet presAssocID="{430BFE64-76BC-4985-8BCC-27C27908B7B3}" presName="hierChild4" presStyleCnt="0"/>
      <dgm:spPr/>
    </dgm:pt>
    <dgm:pt modelId="{649F0B39-9F52-4C07-BBE0-C102ADDB922A}" type="pres">
      <dgm:prSet presAssocID="{430BFE64-76BC-4985-8BCC-27C27908B7B3}" presName="hierChild5" presStyleCnt="0"/>
      <dgm:spPr/>
    </dgm:pt>
    <dgm:pt modelId="{1AE20CD3-07E2-4C6B-9AC2-7FFC69C5271E}" type="pres">
      <dgm:prSet presAssocID="{260B33BD-2069-4549-9F1F-58FBE733C1C2}" presName="hierChild5" presStyleCnt="0"/>
      <dgm:spPr/>
    </dgm:pt>
    <dgm:pt modelId="{8F0E73CB-BF46-4E53-A1DC-E9EAA9A99DEB}" type="pres">
      <dgm:prSet presAssocID="{B7642C54-266E-4668-9F6F-D247683A1E5E}" presName="Name37" presStyleLbl="parChTrans1D2" presStyleIdx="1" presStyleCnt="3"/>
      <dgm:spPr/>
    </dgm:pt>
    <dgm:pt modelId="{EA83F693-8D02-4C25-A58B-16D94F575322}" type="pres">
      <dgm:prSet presAssocID="{3DC5AFEA-3680-4034-B0D2-88F78BEBDB81}" presName="hierRoot2" presStyleCnt="0">
        <dgm:presLayoutVars>
          <dgm:hierBranch val="init"/>
        </dgm:presLayoutVars>
      </dgm:prSet>
      <dgm:spPr/>
    </dgm:pt>
    <dgm:pt modelId="{3D7AB378-DFF7-48DE-BCDB-17287175BA95}" type="pres">
      <dgm:prSet presAssocID="{3DC5AFEA-3680-4034-B0D2-88F78BEBDB81}" presName="rootComposite" presStyleCnt="0"/>
      <dgm:spPr/>
    </dgm:pt>
    <dgm:pt modelId="{57019CCC-3B7A-422F-8EB6-B1D5234482CE}" type="pres">
      <dgm:prSet presAssocID="{3DC5AFEA-3680-4034-B0D2-88F78BEBDB81}" presName="rootText" presStyleLbl="node1" presStyleIdx="2" presStyleCnt="8">
        <dgm:presLayoutVars>
          <dgm:chMax/>
          <dgm:chPref val="3"/>
        </dgm:presLayoutVars>
      </dgm:prSet>
      <dgm:spPr/>
    </dgm:pt>
    <dgm:pt modelId="{14123C4F-E34C-4109-B87D-175D1D56BD0D}" type="pres">
      <dgm:prSet presAssocID="{3DC5AFEA-3680-4034-B0D2-88F78BEBDB81}" presName="titleText2" presStyleLbl="fgAcc1" presStyleIdx="2" presStyleCnt="8">
        <dgm:presLayoutVars>
          <dgm:chMax val="0"/>
          <dgm:chPref val="0"/>
        </dgm:presLayoutVars>
      </dgm:prSet>
      <dgm:spPr/>
    </dgm:pt>
    <dgm:pt modelId="{25DFE08B-3CE8-4E07-9FFE-C0B9D283AE22}" type="pres">
      <dgm:prSet presAssocID="{3DC5AFEA-3680-4034-B0D2-88F78BEBDB81}" presName="rootConnector" presStyleLbl="node2" presStyleIdx="0" presStyleCnt="0"/>
      <dgm:spPr/>
    </dgm:pt>
    <dgm:pt modelId="{01C7C0A6-25C0-4E0A-A10B-1616A1DD14C5}" type="pres">
      <dgm:prSet presAssocID="{3DC5AFEA-3680-4034-B0D2-88F78BEBDB81}" presName="hierChild4" presStyleCnt="0"/>
      <dgm:spPr/>
    </dgm:pt>
    <dgm:pt modelId="{53D88862-4292-48E3-8192-EE0EC212C296}" type="pres">
      <dgm:prSet presAssocID="{B9302C0A-AD24-463C-AFC5-C26A55A681B6}" presName="Name37" presStyleLbl="parChTrans1D3" presStyleIdx="1" presStyleCnt="5"/>
      <dgm:spPr/>
    </dgm:pt>
    <dgm:pt modelId="{29908F65-A3AE-45CD-8A6D-80B8F2E182E6}" type="pres">
      <dgm:prSet presAssocID="{07F5C710-D83C-4034-9D6F-476A84709847}" presName="hierRoot2" presStyleCnt="0">
        <dgm:presLayoutVars>
          <dgm:hierBranch val="init"/>
        </dgm:presLayoutVars>
      </dgm:prSet>
      <dgm:spPr/>
    </dgm:pt>
    <dgm:pt modelId="{B6E6C66A-456B-4F81-A0EE-F7E335B1082D}" type="pres">
      <dgm:prSet presAssocID="{07F5C710-D83C-4034-9D6F-476A84709847}" presName="rootComposite" presStyleCnt="0"/>
      <dgm:spPr/>
    </dgm:pt>
    <dgm:pt modelId="{CE038064-C178-4245-B63E-9FDFF731FFBB}" type="pres">
      <dgm:prSet presAssocID="{07F5C710-D83C-4034-9D6F-476A84709847}" presName="rootText" presStyleLbl="node1" presStyleIdx="3" presStyleCnt="8">
        <dgm:presLayoutVars>
          <dgm:chMax/>
          <dgm:chPref val="3"/>
        </dgm:presLayoutVars>
      </dgm:prSet>
      <dgm:spPr/>
    </dgm:pt>
    <dgm:pt modelId="{DF642430-12DB-42AE-B531-E594E0779E97}" type="pres">
      <dgm:prSet presAssocID="{07F5C710-D83C-4034-9D6F-476A84709847}" presName="titleText2" presStyleLbl="fgAcc1" presStyleIdx="3" presStyleCnt="8">
        <dgm:presLayoutVars>
          <dgm:chMax val="0"/>
          <dgm:chPref val="0"/>
        </dgm:presLayoutVars>
      </dgm:prSet>
      <dgm:spPr/>
    </dgm:pt>
    <dgm:pt modelId="{3AEC5896-930E-41F8-8C3F-87E27FF48C93}" type="pres">
      <dgm:prSet presAssocID="{07F5C710-D83C-4034-9D6F-476A84709847}" presName="rootConnector" presStyleLbl="node3" presStyleIdx="0" presStyleCnt="0"/>
      <dgm:spPr/>
    </dgm:pt>
    <dgm:pt modelId="{506C7CDD-E6FD-4741-81D1-FCFE3B4F24A1}" type="pres">
      <dgm:prSet presAssocID="{07F5C710-D83C-4034-9D6F-476A84709847}" presName="hierChild4" presStyleCnt="0"/>
      <dgm:spPr/>
    </dgm:pt>
    <dgm:pt modelId="{39283203-EC5C-45D3-810E-86F2D14376D9}" type="pres">
      <dgm:prSet presAssocID="{07F5C710-D83C-4034-9D6F-476A84709847}" presName="hierChild5" presStyleCnt="0"/>
      <dgm:spPr/>
    </dgm:pt>
    <dgm:pt modelId="{7DEC7256-574E-4204-A608-BA48D5C0CBE5}" type="pres">
      <dgm:prSet presAssocID="{60E2C0B8-2377-40F1-ABC0-41A181379F83}" presName="Name37" presStyleLbl="parChTrans1D3" presStyleIdx="2" presStyleCnt="5"/>
      <dgm:spPr/>
    </dgm:pt>
    <dgm:pt modelId="{5D2EB5AD-537D-4C65-A922-DD4D0899753A}" type="pres">
      <dgm:prSet presAssocID="{818859FF-E522-4D76-A96F-8092D8641B7A}" presName="hierRoot2" presStyleCnt="0">
        <dgm:presLayoutVars>
          <dgm:hierBranch val="init"/>
        </dgm:presLayoutVars>
      </dgm:prSet>
      <dgm:spPr/>
    </dgm:pt>
    <dgm:pt modelId="{CD40BBD3-BA8D-4BF7-886F-2F9E0FA6C6BF}" type="pres">
      <dgm:prSet presAssocID="{818859FF-E522-4D76-A96F-8092D8641B7A}" presName="rootComposite" presStyleCnt="0"/>
      <dgm:spPr/>
    </dgm:pt>
    <dgm:pt modelId="{8970363E-AB25-45B2-A593-0AAA3BDADDEE}" type="pres">
      <dgm:prSet presAssocID="{818859FF-E522-4D76-A96F-8092D8641B7A}" presName="rootText" presStyleLbl="node1" presStyleIdx="4" presStyleCnt="8">
        <dgm:presLayoutVars>
          <dgm:chMax/>
          <dgm:chPref val="3"/>
        </dgm:presLayoutVars>
      </dgm:prSet>
      <dgm:spPr/>
    </dgm:pt>
    <dgm:pt modelId="{49B87B47-511F-429F-A1A4-81D69D43F933}" type="pres">
      <dgm:prSet presAssocID="{818859FF-E522-4D76-A96F-8092D8641B7A}" presName="titleText2" presStyleLbl="fgAcc1" presStyleIdx="4" presStyleCnt="8">
        <dgm:presLayoutVars>
          <dgm:chMax val="0"/>
          <dgm:chPref val="0"/>
        </dgm:presLayoutVars>
      </dgm:prSet>
      <dgm:spPr/>
    </dgm:pt>
    <dgm:pt modelId="{ACFB8F72-BCFE-49D5-90D6-F1E1B6F7F4D1}" type="pres">
      <dgm:prSet presAssocID="{818859FF-E522-4D76-A96F-8092D8641B7A}" presName="rootConnector" presStyleLbl="node3" presStyleIdx="0" presStyleCnt="0"/>
      <dgm:spPr/>
    </dgm:pt>
    <dgm:pt modelId="{BC401F74-7F65-4C64-B820-9C8029B2D53D}" type="pres">
      <dgm:prSet presAssocID="{818859FF-E522-4D76-A96F-8092D8641B7A}" presName="hierChild4" presStyleCnt="0"/>
      <dgm:spPr/>
    </dgm:pt>
    <dgm:pt modelId="{6D39A873-B03F-4C09-8521-CCEA7DC95E6A}" type="pres">
      <dgm:prSet presAssocID="{818859FF-E522-4D76-A96F-8092D8641B7A}" presName="hierChild5" presStyleCnt="0"/>
      <dgm:spPr/>
    </dgm:pt>
    <dgm:pt modelId="{E6E0C48E-3883-4921-BF7A-57DFC0C299E8}" type="pres">
      <dgm:prSet presAssocID="{C3CAC8AA-AB83-4DB6-BA83-BF954DF67E8F}" presName="Name37" presStyleLbl="parChTrans1D3" presStyleIdx="3" presStyleCnt="5"/>
      <dgm:spPr/>
    </dgm:pt>
    <dgm:pt modelId="{ABB7CC70-4310-450A-A77D-EBAED69A78C3}" type="pres">
      <dgm:prSet presAssocID="{05133907-36CC-4A9A-AA13-985AEB2353B4}" presName="hierRoot2" presStyleCnt="0">
        <dgm:presLayoutVars>
          <dgm:hierBranch val="init"/>
        </dgm:presLayoutVars>
      </dgm:prSet>
      <dgm:spPr/>
    </dgm:pt>
    <dgm:pt modelId="{13D9D967-7BD4-4298-B136-0A1FF251F80D}" type="pres">
      <dgm:prSet presAssocID="{05133907-36CC-4A9A-AA13-985AEB2353B4}" presName="rootComposite" presStyleCnt="0"/>
      <dgm:spPr/>
    </dgm:pt>
    <dgm:pt modelId="{32487F81-F76A-475B-AF39-624F3A601CE9}" type="pres">
      <dgm:prSet presAssocID="{05133907-36CC-4A9A-AA13-985AEB2353B4}" presName="rootText" presStyleLbl="node1" presStyleIdx="5" presStyleCnt="8">
        <dgm:presLayoutVars>
          <dgm:chMax/>
          <dgm:chPref val="3"/>
        </dgm:presLayoutVars>
      </dgm:prSet>
      <dgm:spPr/>
    </dgm:pt>
    <dgm:pt modelId="{5BC21510-C8FA-4C60-8BDF-DDF6B2503186}" type="pres">
      <dgm:prSet presAssocID="{05133907-36CC-4A9A-AA13-985AEB2353B4}" presName="titleText2" presStyleLbl="fgAcc1" presStyleIdx="5" presStyleCnt="8" custScaleY="168939">
        <dgm:presLayoutVars>
          <dgm:chMax val="0"/>
          <dgm:chPref val="0"/>
        </dgm:presLayoutVars>
      </dgm:prSet>
      <dgm:spPr/>
    </dgm:pt>
    <dgm:pt modelId="{D2273B81-23E0-4882-AF42-F741E906055A}" type="pres">
      <dgm:prSet presAssocID="{05133907-36CC-4A9A-AA13-985AEB2353B4}" presName="rootConnector" presStyleLbl="node3" presStyleIdx="0" presStyleCnt="0"/>
      <dgm:spPr/>
    </dgm:pt>
    <dgm:pt modelId="{91D1C306-F48E-4F29-A628-FD0AF9019A7F}" type="pres">
      <dgm:prSet presAssocID="{05133907-36CC-4A9A-AA13-985AEB2353B4}" presName="hierChild4" presStyleCnt="0"/>
      <dgm:spPr/>
    </dgm:pt>
    <dgm:pt modelId="{F23E5A07-A290-4569-901E-47BF3947C95E}" type="pres">
      <dgm:prSet presAssocID="{05133907-36CC-4A9A-AA13-985AEB2353B4}" presName="hierChild5" presStyleCnt="0"/>
      <dgm:spPr/>
    </dgm:pt>
    <dgm:pt modelId="{59DCFB6F-C0CF-43B6-9933-F4FCE8983A06}" type="pres">
      <dgm:prSet presAssocID="{3DC5AFEA-3680-4034-B0D2-88F78BEBDB81}" presName="hierChild5" presStyleCnt="0"/>
      <dgm:spPr/>
    </dgm:pt>
    <dgm:pt modelId="{C4D27C8B-FDCB-4205-8918-9C535A7218A9}" type="pres">
      <dgm:prSet presAssocID="{B028A642-FE31-4514-A261-7727E2B48B97}" presName="Name37" presStyleLbl="parChTrans1D2" presStyleIdx="2" presStyleCnt="3"/>
      <dgm:spPr/>
    </dgm:pt>
    <dgm:pt modelId="{97FF28F7-E61C-46EC-B9B2-8914DF89C26A}" type="pres">
      <dgm:prSet presAssocID="{18B36E92-5AD7-4729-A288-522DE9A13610}" presName="hierRoot2" presStyleCnt="0">
        <dgm:presLayoutVars>
          <dgm:hierBranch val="init"/>
        </dgm:presLayoutVars>
      </dgm:prSet>
      <dgm:spPr/>
    </dgm:pt>
    <dgm:pt modelId="{E534D9D6-B3DE-4C60-824A-1297D4AD3258}" type="pres">
      <dgm:prSet presAssocID="{18B36E92-5AD7-4729-A288-522DE9A13610}" presName="rootComposite" presStyleCnt="0"/>
      <dgm:spPr/>
    </dgm:pt>
    <dgm:pt modelId="{214AA141-7659-4E30-B2D6-9794F10A5036}" type="pres">
      <dgm:prSet presAssocID="{18B36E92-5AD7-4729-A288-522DE9A13610}" presName="rootText" presStyleLbl="node1" presStyleIdx="6" presStyleCnt="8">
        <dgm:presLayoutVars>
          <dgm:chMax/>
          <dgm:chPref val="3"/>
        </dgm:presLayoutVars>
      </dgm:prSet>
      <dgm:spPr/>
    </dgm:pt>
    <dgm:pt modelId="{4BAD2B7D-E748-4E25-A12D-AC7D749B2853}" type="pres">
      <dgm:prSet presAssocID="{18B36E92-5AD7-4729-A288-522DE9A13610}" presName="titleText2" presStyleLbl="fgAcc1" presStyleIdx="6" presStyleCnt="8">
        <dgm:presLayoutVars>
          <dgm:chMax val="0"/>
          <dgm:chPref val="0"/>
        </dgm:presLayoutVars>
      </dgm:prSet>
      <dgm:spPr/>
    </dgm:pt>
    <dgm:pt modelId="{D22BB554-ED0B-4D8A-A3D4-77756AAB22DB}" type="pres">
      <dgm:prSet presAssocID="{18B36E92-5AD7-4729-A288-522DE9A13610}" presName="rootConnector" presStyleLbl="node2" presStyleIdx="0" presStyleCnt="0"/>
      <dgm:spPr/>
    </dgm:pt>
    <dgm:pt modelId="{F1C2E5D2-31EA-45B3-9C83-F4A83F4FB24A}" type="pres">
      <dgm:prSet presAssocID="{18B36E92-5AD7-4729-A288-522DE9A13610}" presName="hierChild4" presStyleCnt="0"/>
      <dgm:spPr/>
    </dgm:pt>
    <dgm:pt modelId="{9BF32343-7D69-4667-8F7D-FB39B0EF07A4}" type="pres">
      <dgm:prSet presAssocID="{33256F2A-00C6-4113-8581-10219E625640}" presName="Name37" presStyleLbl="parChTrans1D3" presStyleIdx="4" presStyleCnt="5"/>
      <dgm:spPr/>
    </dgm:pt>
    <dgm:pt modelId="{643B21D2-3975-42DD-A6A2-86F7C261A5D2}" type="pres">
      <dgm:prSet presAssocID="{85317068-C92A-4863-A260-1D9AAC8A59D8}" presName="hierRoot2" presStyleCnt="0">
        <dgm:presLayoutVars>
          <dgm:hierBranch val="init"/>
        </dgm:presLayoutVars>
      </dgm:prSet>
      <dgm:spPr/>
    </dgm:pt>
    <dgm:pt modelId="{EA068E62-6A08-4D8A-8DCC-9493DB8D2C84}" type="pres">
      <dgm:prSet presAssocID="{85317068-C92A-4863-A260-1D9AAC8A59D8}" presName="rootComposite" presStyleCnt="0"/>
      <dgm:spPr/>
    </dgm:pt>
    <dgm:pt modelId="{0775ADDD-3B74-4559-840E-EDC5CEB8A562}" type="pres">
      <dgm:prSet presAssocID="{85317068-C92A-4863-A260-1D9AAC8A59D8}" presName="rootText" presStyleLbl="node1" presStyleIdx="7" presStyleCnt="8">
        <dgm:presLayoutVars>
          <dgm:chMax/>
          <dgm:chPref val="3"/>
        </dgm:presLayoutVars>
      </dgm:prSet>
      <dgm:spPr/>
    </dgm:pt>
    <dgm:pt modelId="{041B3DCA-E2EB-46AD-94D6-0A0F111FC1CA}" type="pres">
      <dgm:prSet presAssocID="{85317068-C92A-4863-A260-1D9AAC8A59D8}" presName="titleText2" presStyleLbl="fgAcc1" presStyleIdx="7" presStyleCnt="8" custScaleY="168073">
        <dgm:presLayoutVars>
          <dgm:chMax val="0"/>
          <dgm:chPref val="0"/>
        </dgm:presLayoutVars>
      </dgm:prSet>
      <dgm:spPr/>
    </dgm:pt>
    <dgm:pt modelId="{82B92A8D-B517-4254-9A40-D2D7A87EFD8D}" type="pres">
      <dgm:prSet presAssocID="{85317068-C92A-4863-A260-1D9AAC8A59D8}" presName="rootConnector" presStyleLbl="node3" presStyleIdx="0" presStyleCnt="0"/>
      <dgm:spPr/>
    </dgm:pt>
    <dgm:pt modelId="{E7DD971C-661F-4169-BE96-85AAB8DF6548}" type="pres">
      <dgm:prSet presAssocID="{85317068-C92A-4863-A260-1D9AAC8A59D8}" presName="hierChild4" presStyleCnt="0"/>
      <dgm:spPr/>
    </dgm:pt>
    <dgm:pt modelId="{326C91CF-AFBF-4C23-93E7-47F51173A800}" type="pres">
      <dgm:prSet presAssocID="{85317068-C92A-4863-A260-1D9AAC8A59D8}" presName="hierChild5" presStyleCnt="0"/>
      <dgm:spPr/>
    </dgm:pt>
    <dgm:pt modelId="{25B77B09-EFB5-4EB5-A659-2A6B5E36FE1D}" type="pres">
      <dgm:prSet presAssocID="{18B36E92-5AD7-4729-A288-522DE9A13610}" presName="hierChild5" presStyleCnt="0"/>
      <dgm:spPr/>
    </dgm:pt>
    <dgm:pt modelId="{6DD93925-FAD0-4635-9416-377D9EB07CF8}" type="pres">
      <dgm:prSet presAssocID="{09D1DDE8-B6B7-40D2-AA37-5301A52432EC}" presName="hierChild3" presStyleCnt="0"/>
      <dgm:spPr/>
    </dgm:pt>
  </dgm:ptLst>
  <dgm:cxnLst>
    <dgm:cxn modelId="{F963DA04-DE19-4758-A96C-E542C56D1387}" type="presOf" srcId="{F03CB1B8-058A-4BF1-AF3A-8062EDE33D22}" destId="{5BC21510-C8FA-4C60-8BDF-DDF6B2503186}" srcOrd="0" destOrd="0" presId="urn:microsoft.com/office/officeart/2008/layout/NameandTitleOrganizationalChart"/>
    <dgm:cxn modelId="{E5891D08-9C8D-4563-BA4D-098BA1BD6825}" type="presOf" srcId="{B7642C54-266E-4668-9F6F-D247683A1E5E}" destId="{8F0E73CB-BF46-4E53-A1DC-E9EAA9A99DEB}" srcOrd="0" destOrd="0" presId="urn:microsoft.com/office/officeart/2008/layout/NameandTitleOrganizationalChart"/>
    <dgm:cxn modelId="{8A54BB0C-EE42-4661-8BD5-EBC7DA2E4B66}" type="presOf" srcId="{85317068-C92A-4863-A260-1D9AAC8A59D8}" destId="{0775ADDD-3B74-4559-840E-EDC5CEB8A562}" srcOrd="0" destOrd="0" presId="urn:microsoft.com/office/officeart/2008/layout/NameandTitleOrganizationalChart"/>
    <dgm:cxn modelId="{D8E89F11-BA87-4BCC-AF72-1CACBFFAFED5}" type="presOf" srcId="{3DC5AFEA-3680-4034-B0D2-88F78BEBDB81}" destId="{25DFE08B-3CE8-4E07-9FFE-C0B9D283AE22}" srcOrd="1" destOrd="0" presId="urn:microsoft.com/office/officeart/2008/layout/NameandTitleOrganizationalChart"/>
    <dgm:cxn modelId="{1CF51A15-139E-4425-9BEC-A8240A1E7D8A}" srcId="{09D1DDE8-B6B7-40D2-AA37-5301A52432EC}" destId="{260B33BD-2069-4549-9F1F-58FBE733C1C2}" srcOrd="0" destOrd="0" parTransId="{DAA83D51-9DCB-40D0-ACE2-514BC9279CD1}" sibTransId="{B5527DA9-1B68-4059-9DB2-DEB28AF42F38}"/>
    <dgm:cxn modelId="{00E8781F-FC55-4420-934D-8716015E81B6}" type="presOf" srcId="{05133907-36CC-4A9A-AA13-985AEB2353B4}" destId="{32487F81-F76A-475B-AF39-624F3A601CE9}" srcOrd="0" destOrd="0" presId="urn:microsoft.com/office/officeart/2008/layout/NameandTitleOrganizationalChart"/>
    <dgm:cxn modelId="{00F2FC1F-D3D2-485F-9FBF-3426DEF82550}" type="presOf" srcId="{18B36E92-5AD7-4729-A288-522DE9A13610}" destId="{214AA141-7659-4E30-B2D6-9794F10A5036}" srcOrd="0" destOrd="0" presId="urn:microsoft.com/office/officeart/2008/layout/NameandTitleOrganizationalChart"/>
    <dgm:cxn modelId="{ED538A2B-094F-4FA5-B16B-9BBE7422EA50}" type="presOf" srcId="{430BFE64-76BC-4985-8BCC-27C27908B7B3}" destId="{D2656CF2-BE29-4FC4-8472-BA32C5E2178F}" srcOrd="1" destOrd="0" presId="urn:microsoft.com/office/officeart/2008/layout/NameandTitleOrganizationalChart"/>
    <dgm:cxn modelId="{522AE22B-370B-4995-933F-CCF3FA541905}" type="presOf" srcId="{2AB74786-B8F6-4244-A8BE-8C96DA7272BE}" destId="{AD470196-111E-436E-AED2-30E73D8CB064}" srcOrd="0" destOrd="0" presId="urn:microsoft.com/office/officeart/2008/layout/NameandTitleOrganizationalChart"/>
    <dgm:cxn modelId="{46518F3A-29AA-4F2E-8F1A-7B1CAEF53B17}" type="presOf" srcId="{D76260C1-A349-4A7D-9E4A-2D1E69510262}" destId="{4BAD2B7D-E748-4E25-A12D-AC7D749B2853}" srcOrd="0" destOrd="0" presId="urn:microsoft.com/office/officeart/2008/layout/NameandTitleOrganizationalChart"/>
    <dgm:cxn modelId="{8170D960-8533-478A-A19B-BAF811DB6AA5}" type="presOf" srcId="{B028A642-FE31-4514-A261-7727E2B48B97}" destId="{C4D27C8B-FDCB-4205-8918-9C535A7218A9}" srcOrd="0" destOrd="0" presId="urn:microsoft.com/office/officeart/2008/layout/NameandTitleOrganizationalChart"/>
    <dgm:cxn modelId="{B50FAB61-8F5C-4E01-AC25-4D40D628D582}" type="presOf" srcId="{3AB75EA4-F1CF-4903-9067-4574FDF4474E}" destId="{14123C4F-E34C-4109-B87D-175D1D56BD0D}" srcOrd="0" destOrd="0" presId="urn:microsoft.com/office/officeart/2008/layout/NameandTitleOrganizationalChart"/>
    <dgm:cxn modelId="{3449C062-39F1-49FC-A997-A9789575A0B4}" type="presOf" srcId="{B9302C0A-AD24-463C-AFC5-C26A55A681B6}" destId="{53D88862-4292-48E3-8192-EE0EC212C296}" srcOrd="0" destOrd="0" presId="urn:microsoft.com/office/officeart/2008/layout/NameandTitleOrganizationalChart"/>
    <dgm:cxn modelId="{3EF0E663-A109-4A8A-BC5E-F2D544F48D07}" type="presOf" srcId="{77E2A69E-ECDB-402C-AD82-DCFFD0E08117}" destId="{041B3DCA-E2EB-46AD-94D6-0A0F111FC1CA}" srcOrd="0" destOrd="0" presId="urn:microsoft.com/office/officeart/2008/layout/NameandTitleOrganizationalChart"/>
    <dgm:cxn modelId="{951EF448-879A-4BB2-9292-BE9E606EABA2}" type="presOf" srcId="{818859FF-E522-4D76-A96F-8092D8641B7A}" destId="{8970363E-AB25-45B2-A593-0AAA3BDADDEE}" srcOrd="0" destOrd="0" presId="urn:microsoft.com/office/officeart/2008/layout/NameandTitleOrganizationalChart"/>
    <dgm:cxn modelId="{B4C00D49-F5F0-4F4B-BB7F-CF5B49FED5B4}" type="presOf" srcId="{09D1DDE8-B6B7-40D2-AA37-5301A52432EC}" destId="{3E496F4A-3B87-428E-BB80-CE33B439FA11}" srcOrd="1" destOrd="0" presId="urn:microsoft.com/office/officeart/2008/layout/NameandTitleOrganizationalChart"/>
    <dgm:cxn modelId="{B9FF414B-1BA6-4330-8642-47D6CFB26FC4}" type="presOf" srcId="{05133907-36CC-4A9A-AA13-985AEB2353B4}" destId="{D2273B81-23E0-4882-AF42-F741E906055A}" srcOrd="1" destOrd="0" presId="urn:microsoft.com/office/officeart/2008/layout/NameandTitleOrganizationalChart"/>
    <dgm:cxn modelId="{FC838A6B-3375-43A5-B95E-0D531233C237}" type="presOf" srcId="{07F5C710-D83C-4034-9D6F-476A84709847}" destId="{CE038064-C178-4245-B63E-9FDFF731FFBB}" srcOrd="0" destOrd="0" presId="urn:microsoft.com/office/officeart/2008/layout/NameandTitleOrganizationalChart"/>
    <dgm:cxn modelId="{D877534D-615C-4E53-B89D-C37DF0C6190B}" srcId="{3DC5AFEA-3680-4034-B0D2-88F78BEBDB81}" destId="{05133907-36CC-4A9A-AA13-985AEB2353B4}" srcOrd="2" destOrd="0" parTransId="{C3CAC8AA-AB83-4DB6-BA83-BF954DF67E8F}" sibTransId="{F03CB1B8-058A-4BF1-AF3A-8062EDE33D22}"/>
    <dgm:cxn modelId="{F538B64F-46C7-49D3-AC9D-0E7C3E8E6FB0}" type="presOf" srcId="{8FC883C4-603D-47F4-BC91-359954D4976D}" destId="{DF642430-12DB-42AE-B531-E594E0779E97}" srcOrd="0" destOrd="0" presId="urn:microsoft.com/office/officeart/2008/layout/NameandTitleOrganizationalChart"/>
    <dgm:cxn modelId="{EFC97470-52EA-4C09-80E6-EEDAF71A4A84}" type="presOf" srcId="{57A5E665-D387-4746-ADC3-0715FEEE33A3}" destId="{E6260ADC-F183-47DE-A609-683E6E4E2D36}" srcOrd="0" destOrd="0" presId="urn:microsoft.com/office/officeart/2008/layout/NameandTitleOrganizationalChart"/>
    <dgm:cxn modelId="{B6C71454-480B-4C97-824E-CE3740537687}" type="presOf" srcId="{60E2C0B8-2377-40F1-ABC0-41A181379F83}" destId="{7DEC7256-574E-4204-A608-BA48D5C0CBE5}" srcOrd="0" destOrd="0" presId="urn:microsoft.com/office/officeart/2008/layout/NameandTitleOrganizationalChart"/>
    <dgm:cxn modelId="{984F8D76-B760-4D02-B230-4864FDCE92CC}" type="presOf" srcId="{260B33BD-2069-4549-9F1F-58FBE733C1C2}" destId="{8541A1E9-554A-4CC8-A641-2E04C6164550}" srcOrd="0" destOrd="0" presId="urn:microsoft.com/office/officeart/2008/layout/NameandTitleOrganizationalChart"/>
    <dgm:cxn modelId="{76551257-51AC-4241-8B84-4EBC6192719E}" type="presOf" srcId="{B5527DA9-1B68-4059-9DB2-DEB28AF42F38}" destId="{AB5E543B-BFBC-4CB5-9647-215ABF1E48E7}" srcOrd="0" destOrd="0" presId="urn:microsoft.com/office/officeart/2008/layout/NameandTitleOrganizationalChart"/>
    <dgm:cxn modelId="{28DD1579-46DD-4D12-B656-E8B49D04F695}" type="presOf" srcId="{C3CAC8AA-AB83-4DB6-BA83-BF954DF67E8F}" destId="{E6E0C48E-3883-4921-BF7A-57DFC0C299E8}" srcOrd="0" destOrd="0" presId="urn:microsoft.com/office/officeart/2008/layout/NameandTitleOrganizationalChart"/>
    <dgm:cxn modelId="{1998DE59-CB1D-4341-B0A1-31EB37A37612}" type="presOf" srcId="{260B33BD-2069-4549-9F1F-58FBE733C1C2}" destId="{CE96C4FA-834B-42C9-B6FA-2A8B38E43548}" srcOrd="1" destOrd="0" presId="urn:microsoft.com/office/officeart/2008/layout/NameandTitleOrganizationalChart"/>
    <dgm:cxn modelId="{C82BEA5A-E6B6-4BA7-AE81-80A8DBB160AB}" type="presOf" srcId="{18B36E92-5AD7-4729-A288-522DE9A13610}" destId="{D22BB554-ED0B-4D8A-A3D4-77756AAB22DB}" srcOrd="1" destOrd="0" presId="urn:microsoft.com/office/officeart/2008/layout/NameandTitleOrganizationalChart"/>
    <dgm:cxn modelId="{8D0BBC7D-7B61-4E6C-B20C-94684235001E}" type="presOf" srcId="{3DC5AFEA-3680-4034-B0D2-88F78BEBDB81}" destId="{57019CCC-3B7A-422F-8EB6-B1D5234482CE}" srcOrd="0" destOrd="0" presId="urn:microsoft.com/office/officeart/2008/layout/NameandTitleOrganizationalChart"/>
    <dgm:cxn modelId="{AF619E87-7813-419F-A522-CB43744053B3}" srcId="{09D1DDE8-B6B7-40D2-AA37-5301A52432EC}" destId="{3DC5AFEA-3680-4034-B0D2-88F78BEBDB81}" srcOrd="1" destOrd="0" parTransId="{B7642C54-266E-4668-9F6F-D247683A1E5E}" sibTransId="{3AB75EA4-F1CF-4903-9067-4574FDF4474E}"/>
    <dgm:cxn modelId="{F04F1491-D124-4CDC-8EA2-994CBEFBACB4}" type="presOf" srcId="{24797DD5-4C96-4CA8-A640-1C878081EE9F}" destId="{49B87B47-511F-429F-A1A4-81D69D43F933}" srcOrd="0" destOrd="0" presId="urn:microsoft.com/office/officeart/2008/layout/NameandTitleOrganizationalChart"/>
    <dgm:cxn modelId="{F39F10A2-F447-410B-97AE-657B4E19E771}" type="presOf" srcId="{DAA83D51-9DCB-40D0-ACE2-514BC9279CD1}" destId="{2577BB95-C80C-44B4-8C27-FBA857BA6AE6}" srcOrd="0" destOrd="0" presId="urn:microsoft.com/office/officeart/2008/layout/NameandTitleOrganizationalChart"/>
    <dgm:cxn modelId="{AACD55AA-037E-4688-8FB8-DBFA9A6EE783}" type="presOf" srcId="{C7EFE3D1-97A5-4D48-9CED-5A865F0DA7D7}" destId="{A67D47A5-C424-4757-B3E1-063DE72D9939}" srcOrd="0" destOrd="0" presId="urn:microsoft.com/office/officeart/2008/layout/NameandTitleOrganizationalChart"/>
    <dgm:cxn modelId="{3F244AAD-967C-493E-9872-B54186BE8881}" type="presOf" srcId="{430BFE64-76BC-4985-8BCC-27C27908B7B3}" destId="{B8489049-D5E2-45FE-8B47-EA1BAE1BEC8A}" srcOrd="0" destOrd="0" presId="urn:microsoft.com/office/officeart/2008/layout/NameandTitleOrganizationalChart"/>
    <dgm:cxn modelId="{897DC3CD-4809-4F64-9305-EE145D510273}" type="presOf" srcId="{07F5C710-D83C-4034-9D6F-476A84709847}" destId="{3AEC5896-930E-41F8-8C3F-87E27FF48C93}" srcOrd="1" destOrd="0" presId="urn:microsoft.com/office/officeart/2008/layout/NameandTitleOrganizationalChart"/>
    <dgm:cxn modelId="{15C21BCE-22AA-4D8C-BBF3-11EE2AD2FE7F}" srcId="{260B33BD-2069-4549-9F1F-58FBE733C1C2}" destId="{430BFE64-76BC-4985-8BCC-27C27908B7B3}" srcOrd="0" destOrd="0" parTransId="{2AB74786-B8F6-4244-A8BE-8C96DA7272BE}" sibTransId="{C7EFE3D1-97A5-4D48-9CED-5A865F0DA7D7}"/>
    <dgm:cxn modelId="{C8755ADF-A31C-46F6-BA15-F893CF21F529}" srcId="{56F33B89-DDC8-4073-A84A-6CFFAC9658C8}" destId="{09D1DDE8-B6B7-40D2-AA37-5301A52432EC}" srcOrd="0" destOrd="0" parTransId="{E9886EDA-ECAE-40F1-BD6F-A7BA40316CE9}" sibTransId="{57A5E665-D387-4746-ADC3-0715FEEE33A3}"/>
    <dgm:cxn modelId="{FA3B9CE4-9540-49A7-A839-1B613EA893F2}" srcId="{09D1DDE8-B6B7-40D2-AA37-5301A52432EC}" destId="{18B36E92-5AD7-4729-A288-522DE9A13610}" srcOrd="2" destOrd="0" parTransId="{B028A642-FE31-4514-A261-7727E2B48B97}" sibTransId="{D76260C1-A349-4A7D-9E4A-2D1E69510262}"/>
    <dgm:cxn modelId="{016C80EC-262E-4794-BC33-F78B3040BCD6}" type="presOf" srcId="{85317068-C92A-4863-A260-1D9AAC8A59D8}" destId="{82B92A8D-B517-4254-9A40-D2D7A87EFD8D}" srcOrd="1" destOrd="0" presId="urn:microsoft.com/office/officeart/2008/layout/NameandTitleOrganizationalChart"/>
    <dgm:cxn modelId="{862CEBED-16A0-4718-B23B-BBEF7ADD79E6}" type="presOf" srcId="{818859FF-E522-4D76-A96F-8092D8641B7A}" destId="{ACFB8F72-BCFE-49D5-90D6-F1E1B6F7F4D1}" srcOrd="1" destOrd="0" presId="urn:microsoft.com/office/officeart/2008/layout/NameandTitleOrganizationalChart"/>
    <dgm:cxn modelId="{D699A3EF-77C7-4E21-B8C1-75F6B2EFC2E5}" type="presOf" srcId="{09D1DDE8-B6B7-40D2-AA37-5301A52432EC}" destId="{583A7CFD-E30B-4CAC-9848-365C7DF2A202}" srcOrd="0" destOrd="0" presId="urn:microsoft.com/office/officeart/2008/layout/NameandTitleOrganizationalChart"/>
    <dgm:cxn modelId="{655A5BF2-A7BD-4352-987F-2E157D1EE84F}" type="presOf" srcId="{56F33B89-DDC8-4073-A84A-6CFFAC9658C8}" destId="{368FA62A-2652-45F0-A207-B987B01A71D1}" srcOrd="0" destOrd="0" presId="urn:microsoft.com/office/officeart/2008/layout/NameandTitleOrganizationalChart"/>
    <dgm:cxn modelId="{8424C2F5-FDF9-425B-BD39-7CE330848E7F}" type="presOf" srcId="{33256F2A-00C6-4113-8581-10219E625640}" destId="{9BF32343-7D69-4667-8F7D-FB39B0EF07A4}" srcOrd="0" destOrd="0" presId="urn:microsoft.com/office/officeart/2008/layout/NameandTitleOrganizationalChart"/>
    <dgm:cxn modelId="{C2344FF8-D137-4295-9D8F-F4A2BFD30083}" srcId="{18B36E92-5AD7-4729-A288-522DE9A13610}" destId="{85317068-C92A-4863-A260-1D9AAC8A59D8}" srcOrd="0" destOrd="0" parTransId="{33256F2A-00C6-4113-8581-10219E625640}" sibTransId="{77E2A69E-ECDB-402C-AD82-DCFFD0E08117}"/>
    <dgm:cxn modelId="{D1E846F9-7C7F-40F2-A555-53B511EBCB39}" srcId="{3DC5AFEA-3680-4034-B0D2-88F78BEBDB81}" destId="{818859FF-E522-4D76-A96F-8092D8641B7A}" srcOrd="1" destOrd="0" parTransId="{60E2C0B8-2377-40F1-ABC0-41A181379F83}" sibTransId="{24797DD5-4C96-4CA8-A640-1C878081EE9F}"/>
    <dgm:cxn modelId="{F4AF9CFA-CB83-4960-A2A5-261034DC96C5}" srcId="{3DC5AFEA-3680-4034-B0D2-88F78BEBDB81}" destId="{07F5C710-D83C-4034-9D6F-476A84709847}" srcOrd="0" destOrd="0" parTransId="{B9302C0A-AD24-463C-AFC5-C26A55A681B6}" sibTransId="{8FC883C4-603D-47F4-BC91-359954D4976D}"/>
    <dgm:cxn modelId="{9A3808C4-4F01-40E8-97ED-D8595CCD4C1D}" type="presParOf" srcId="{368FA62A-2652-45F0-A207-B987B01A71D1}" destId="{9AFFFA48-2F01-4D90-B8D0-C9A2BECF4668}" srcOrd="0" destOrd="0" presId="urn:microsoft.com/office/officeart/2008/layout/NameandTitleOrganizationalChart"/>
    <dgm:cxn modelId="{4AE45E5A-84BC-4CC8-B679-77009F5C3D37}" type="presParOf" srcId="{9AFFFA48-2F01-4D90-B8D0-C9A2BECF4668}" destId="{C7A6F8CA-2091-4A91-B038-EDA263C54E64}" srcOrd="0" destOrd="0" presId="urn:microsoft.com/office/officeart/2008/layout/NameandTitleOrganizationalChart"/>
    <dgm:cxn modelId="{820EF5F5-CE07-4D5F-8F61-4386B7159EF1}" type="presParOf" srcId="{C7A6F8CA-2091-4A91-B038-EDA263C54E64}" destId="{583A7CFD-E30B-4CAC-9848-365C7DF2A202}" srcOrd="0" destOrd="0" presId="urn:microsoft.com/office/officeart/2008/layout/NameandTitleOrganizationalChart"/>
    <dgm:cxn modelId="{8ADB957A-262C-449B-9389-7C6237A98F05}" type="presParOf" srcId="{C7A6F8CA-2091-4A91-B038-EDA263C54E64}" destId="{E6260ADC-F183-47DE-A609-683E6E4E2D36}" srcOrd="1" destOrd="0" presId="urn:microsoft.com/office/officeart/2008/layout/NameandTitleOrganizationalChart"/>
    <dgm:cxn modelId="{4298DFFE-2D73-4951-920B-CB367E05F9C6}" type="presParOf" srcId="{C7A6F8CA-2091-4A91-B038-EDA263C54E64}" destId="{3E496F4A-3B87-428E-BB80-CE33B439FA11}" srcOrd="2" destOrd="0" presId="urn:microsoft.com/office/officeart/2008/layout/NameandTitleOrganizationalChart"/>
    <dgm:cxn modelId="{58A105E6-EA1C-425D-84D5-9EAD6AC233FE}" type="presParOf" srcId="{9AFFFA48-2F01-4D90-B8D0-C9A2BECF4668}" destId="{726AFD72-1D8F-4267-B6FA-1FB8692EA37B}" srcOrd="1" destOrd="0" presId="urn:microsoft.com/office/officeart/2008/layout/NameandTitleOrganizationalChart"/>
    <dgm:cxn modelId="{1BBC477D-F4D1-43FD-A0E2-BE4B9FC0563D}" type="presParOf" srcId="{726AFD72-1D8F-4267-B6FA-1FB8692EA37B}" destId="{2577BB95-C80C-44B4-8C27-FBA857BA6AE6}" srcOrd="0" destOrd="0" presId="urn:microsoft.com/office/officeart/2008/layout/NameandTitleOrganizationalChart"/>
    <dgm:cxn modelId="{8A3282A7-8191-4134-B7FE-BA4815B66E12}" type="presParOf" srcId="{726AFD72-1D8F-4267-B6FA-1FB8692EA37B}" destId="{4E4E2A67-90F4-4937-866D-FBA795746D84}" srcOrd="1" destOrd="0" presId="urn:microsoft.com/office/officeart/2008/layout/NameandTitleOrganizationalChart"/>
    <dgm:cxn modelId="{73F93BB9-F668-4D0D-BE03-1CE98DD586AE}" type="presParOf" srcId="{4E4E2A67-90F4-4937-866D-FBA795746D84}" destId="{CD1D9960-D5B7-4204-A525-F80E2B924D91}" srcOrd="0" destOrd="0" presId="urn:microsoft.com/office/officeart/2008/layout/NameandTitleOrganizationalChart"/>
    <dgm:cxn modelId="{026E3D99-0EE3-4DCB-AF01-A385DB125AC9}" type="presParOf" srcId="{CD1D9960-D5B7-4204-A525-F80E2B924D91}" destId="{8541A1E9-554A-4CC8-A641-2E04C6164550}" srcOrd="0" destOrd="0" presId="urn:microsoft.com/office/officeart/2008/layout/NameandTitleOrganizationalChart"/>
    <dgm:cxn modelId="{55CEA980-9972-4964-B33B-16B57636D35F}" type="presParOf" srcId="{CD1D9960-D5B7-4204-A525-F80E2B924D91}" destId="{AB5E543B-BFBC-4CB5-9647-215ABF1E48E7}" srcOrd="1" destOrd="0" presId="urn:microsoft.com/office/officeart/2008/layout/NameandTitleOrganizationalChart"/>
    <dgm:cxn modelId="{7FAE7BE4-EE73-4F76-8D7A-FBB4E030D8F5}" type="presParOf" srcId="{CD1D9960-D5B7-4204-A525-F80E2B924D91}" destId="{CE96C4FA-834B-42C9-B6FA-2A8B38E43548}" srcOrd="2" destOrd="0" presId="urn:microsoft.com/office/officeart/2008/layout/NameandTitleOrganizationalChart"/>
    <dgm:cxn modelId="{A5D9D007-8DCC-43B2-98F8-C30D99FD54F2}" type="presParOf" srcId="{4E4E2A67-90F4-4937-866D-FBA795746D84}" destId="{2B50CB71-B290-457A-80AA-BC116BD162F3}" srcOrd="1" destOrd="0" presId="urn:microsoft.com/office/officeart/2008/layout/NameandTitleOrganizationalChart"/>
    <dgm:cxn modelId="{78BBC091-B9AF-428A-AF1E-C744C4F597DD}" type="presParOf" srcId="{2B50CB71-B290-457A-80AA-BC116BD162F3}" destId="{AD470196-111E-436E-AED2-30E73D8CB064}" srcOrd="0" destOrd="0" presId="urn:microsoft.com/office/officeart/2008/layout/NameandTitleOrganizationalChart"/>
    <dgm:cxn modelId="{09F9B0CC-B481-4D49-AEC4-8A0F242046EE}" type="presParOf" srcId="{2B50CB71-B290-457A-80AA-BC116BD162F3}" destId="{2D80EE9F-06C1-405F-96C1-45FEC055058A}" srcOrd="1" destOrd="0" presId="urn:microsoft.com/office/officeart/2008/layout/NameandTitleOrganizationalChart"/>
    <dgm:cxn modelId="{B87AC7AC-B1F5-4E5D-A9EF-6172B742AA26}" type="presParOf" srcId="{2D80EE9F-06C1-405F-96C1-45FEC055058A}" destId="{81E4A722-E888-4966-B935-945B16E6BEFD}" srcOrd="0" destOrd="0" presId="urn:microsoft.com/office/officeart/2008/layout/NameandTitleOrganizationalChart"/>
    <dgm:cxn modelId="{2B4D0CD9-E9A7-4077-9364-9F795AE37AFC}" type="presParOf" srcId="{81E4A722-E888-4966-B935-945B16E6BEFD}" destId="{B8489049-D5E2-45FE-8B47-EA1BAE1BEC8A}" srcOrd="0" destOrd="0" presId="urn:microsoft.com/office/officeart/2008/layout/NameandTitleOrganizationalChart"/>
    <dgm:cxn modelId="{89F73A5A-0C1C-484D-BB8E-DB393A61C249}" type="presParOf" srcId="{81E4A722-E888-4966-B935-945B16E6BEFD}" destId="{A67D47A5-C424-4757-B3E1-063DE72D9939}" srcOrd="1" destOrd="0" presId="urn:microsoft.com/office/officeart/2008/layout/NameandTitleOrganizationalChart"/>
    <dgm:cxn modelId="{D2EC4423-923C-4539-8695-264A3E7DEEF4}" type="presParOf" srcId="{81E4A722-E888-4966-B935-945B16E6BEFD}" destId="{D2656CF2-BE29-4FC4-8472-BA32C5E2178F}" srcOrd="2" destOrd="0" presId="urn:microsoft.com/office/officeart/2008/layout/NameandTitleOrganizationalChart"/>
    <dgm:cxn modelId="{C7EA3CB9-4921-4E75-9899-5DD002717938}" type="presParOf" srcId="{2D80EE9F-06C1-405F-96C1-45FEC055058A}" destId="{BD74CEE7-E30E-4041-9414-43E2B8696977}" srcOrd="1" destOrd="0" presId="urn:microsoft.com/office/officeart/2008/layout/NameandTitleOrganizationalChart"/>
    <dgm:cxn modelId="{29D25ADD-492B-4F3D-B5D0-608CA26607D7}" type="presParOf" srcId="{2D80EE9F-06C1-405F-96C1-45FEC055058A}" destId="{649F0B39-9F52-4C07-BBE0-C102ADDB922A}" srcOrd="2" destOrd="0" presId="urn:microsoft.com/office/officeart/2008/layout/NameandTitleOrganizationalChart"/>
    <dgm:cxn modelId="{FFD388C6-2EC8-44E4-AEAC-34AE2A55DAA9}" type="presParOf" srcId="{4E4E2A67-90F4-4937-866D-FBA795746D84}" destId="{1AE20CD3-07E2-4C6B-9AC2-7FFC69C5271E}" srcOrd="2" destOrd="0" presId="urn:microsoft.com/office/officeart/2008/layout/NameandTitleOrganizationalChart"/>
    <dgm:cxn modelId="{D4360446-666B-4D96-B385-90DB3FBDDAC5}" type="presParOf" srcId="{726AFD72-1D8F-4267-B6FA-1FB8692EA37B}" destId="{8F0E73CB-BF46-4E53-A1DC-E9EAA9A99DEB}" srcOrd="2" destOrd="0" presId="urn:microsoft.com/office/officeart/2008/layout/NameandTitleOrganizationalChart"/>
    <dgm:cxn modelId="{E9AB2727-A3F1-432C-B534-F3AEDFCE5C37}" type="presParOf" srcId="{726AFD72-1D8F-4267-B6FA-1FB8692EA37B}" destId="{EA83F693-8D02-4C25-A58B-16D94F575322}" srcOrd="3" destOrd="0" presId="urn:microsoft.com/office/officeart/2008/layout/NameandTitleOrganizationalChart"/>
    <dgm:cxn modelId="{B62BAE82-D137-40B4-90FB-A91E45067EB2}" type="presParOf" srcId="{EA83F693-8D02-4C25-A58B-16D94F575322}" destId="{3D7AB378-DFF7-48DE-BCDB-17287175BA95}" srcOrd="0" destOrd="0" presId="urn:microsoft.com/office/officeart/2008/layout/NameandTitleOrganizationalChart"/>
    <dgm:cxn modelId="{A2318D58-BDC8-4964-A228-4651E40E44AF}" type="presParOf" srcId="{3D7AB378-DFF7-48DE-BCDB-17287175BA95}" destId="{57019CCC-3B7A-422F-8EB6-B1D5234482CE}" srcOrd="0" destOrd="0" presId="urn:microsoft.com/office/officeart/2008/layout/NameandTitleOrganizationalChart"/>
    <dgm:cxn modelId="{42A61783-59D4-4ED9-B30C-01E8DCFF8469}" type="presParOf" srcId="{3D7AB378-DFF7-48DE-BCDB-17287175BA95}" destId="{14123C4F-E34C-4109-B87D-175D1D56BD0D}" srcOrd="1" destOrd="0" presId="urn:microsoft.com/office/officeart/2008/layout/NameandTitleOrganizationalChart"/>
    <dgm:cxn modelId="{3A84FD84-D39E-4446-898D-BB4EC8D6A244}" type="presParOf" srcId="{3D7AB378-DFF7-48DE-BCDB-17287175BA95}" destId="{25DFE08B-3CE8-4E07-9FFE-C0B9D283AE22}" srcOrd="2" destOrd="0" presId="urn:microsoft.com/office/officeart/2008/layout/NameandTitleOrganizationalChart"/>
    <dgm:cxn modelId="{38EC2BCB-EC5E-453B-93B6-A11463DC7167}" type="presParOf" srcId="{EA83F693-8D02-4C25-A58B-16D94F575322}" destId="{01C7C0A6-25C0-4E0A-A10B-1616A1DD14C5}" srcOrd="1" destOrd="0" presId="urn:microsoft.com/office/officeart/2008/layout/NameandTitleOrganizationalChart"/>
    <dgm:cxn modelId="{1F4AC955-9213-4BC0-AEF2-004BFF2687B0}" type="presParOf" srcId="{01C7C0A6-25C0-4E0A-A10B-1616A1DD14C5}" destId="{53D88862-4292-48E3-8192-EE0EC212C296}" srcOrd="0" destOrd="0" presId="urn:microsoft.com/office/officeart/2008/layout/NameandTitleOrganizationalChart"/>
    <dgm:cxn modelId="{B43DFA9A-5384-4C36-8C0C-40D1BD2B712F}" type="presParOf" srcId="{01C7C0A6-25C0-4E0A-A10B-1616A1DD14C5}" destId="{29908F65-A3AE-45CD-8A6D-80B8F2E182E6}" srcOrd="1" destOrd="0" presId="urn:microsoft.com/office/officeart/2008/layout/NameandTitleOrganizationalChart"/>
    <dgm:cxn modelId="{18E4318A-CB92-4C0B-969D-FAA9C8191A40}" type="presParOf" srcId="{29908F65-A3AE-45CD-8A6D-80B8F2E182E6}" destId="{B6E6C66A-456B-4F81-A0EE-F7E335B1082D}" srcOrd="0" destOrd="0" presId="urn:microsoft.com/office/officeart/2008/layout/NameandTitleOrganizationalChart"/>
    <dgm:cxn modelId="{65BAFCB6-0F57-423E-A39F-C2E82675DF89}" type="presParOf" srcId="{B6E6C66A-456B-4F81-A0EE-F7E335B1082D}" destId="{CE038064-C178-4245-B63E-9FDFF731FFBB}" srcOrd="0" destOrd="0" presId="urn:microsoft.com/office/officeart/2008/layout/NameandTitleOrganizationalChart"/>
    <dgm:cxn modelId="{6CCD1590-C58D-44B4-8D16-A35E949EA0BF}" type="presParOf" srcId="{B6E6C66A-456B-4F81-A0EE-F7E335B1082D}" destId="{DF642430-12DB-42AE-B531-E594E0779E97}" srcOrd="1" destOrd="0" presId="urn:microsoft.com/office/officeart/2008/layout/NameandTitleOrganizationalChart"/>
    <dgm:cxn modelId="{F9972492-663E-4B9B-A563-25A66746D45F}" type="presParOf" srcId="{B6E6C66A-456B-4F81-A0EE-F7E335B1082D}" destId="{3AEC5896-930E-41F8-8C3F-87E27FF48C93}" srcOrd="2" destOrd="0" presId="urn:microsoft.com/office/officeart/2008/layout/NameandTitleOrganizationalChart"/>
    <dgm:cxn modelId="{9E445C44-2B94-406C-B216-2539E1EDF23C}" type="presParOf" srcId="{29908F65-A3AE-45CD-8A6D-80B8F2E182E6}" destId="{506C7CDD-E6FD-4741-81D1-FCFE3B4F24A1}" srcOrd="1" destOrd="0" presId="urn:microsoft.com/office/officeart/2008/layout/NameandTitleOrganizationalChart"/>
    <dgm:cxn modelId="{F6967A28-A35A-4D21-80FC-5F4E25D8F891}" type="presParOf" srcId="{29908F65-A3AE-45CD-8A6D-80B8F2E182E6}" destId="{39283203-EC5C-45D3-810E-86F2D14376D9}" srcOrd="2" destOrd="0" presId="urn:microsoft.com/office/officeart/2008/layout/NameandTitleOrganizationalChart"/>
    <dgm:cxn modelId="{F3313140-4FE9-466C-AFDD-BFFA8102DD35}" type="presParOf" srcId="{01C7C0A6-25C0-4E0A-A10B-1616A1DD14C5}" destId="{7DEC7256-574E-4204-A608-BA48D5C0CBE5}" srcOrd="2" destOrd="0" presId="urn:microsoft.com/office/officeart/2008/layout/NameandTitleOrganizationalChart"/>
    <dgm:cxn modelId="{E1D5907B-3A1C-4F7D-A3FA-040813BE9FAA}" type="presParOf" srcId="{01C7C0A6-25C0-4E0A-A10B-1616A1DD14C5}" destId="{5D2EB5AD-537D-4C65-A922-DD4D0899753A}" srcOrd="3" destOrd="0" presId="urn:microsoft.com/office/officeart/2008/layout/NameandTitleOrganizationalChart"/>
    <dgm:cxn modelId="{FF10F202-4CEC-4B47-ACCF-DB85FFFFAD50}" type="presParOf" srcId="{5D2EB5AD-537D-4C65-A922-DD4D0899753A}" destId="{CD40BBD3-BA8D-4BF7-886F-2F9E0FA6C6BF}" srcOrd="0" destOrd="0" presId="urn:microsoft.com/office/officeart/2008/layout/NameandTitleOrganizationalChart"/>
    <dgm:cxn modelId="{0290F035-8E49-41ED-9320-4EC3168BA9E7}" type="presParOf" srcId="{CD40BBD3-BA8D-4BF7-886F-2F9E0FA6C6BF}" destId="{8970363E-AB25-45B2-A593-0AAA3BDADDEE}" srcOrd="0" destOrd="0" presId="urn:microsoft.com/office/officeart/2008/layout/NameandTitleOrganizationalChart"/>
    <dgm:cxn modelId="{C7180CB1-AC75-4CF9-8EBA-B09289B05792}" type="presParOf" srcId="{CD40BBD3-BA8D-4BF7-886F-2F9E0FA6C6BF}" destId="{49B87B47-511F-429F-A1A4-81D69D43F933}" srcOrd="1" destOrd="0" presId="urn:microsoft.com/office/officeart/2008/layout/NameandTitleOrganizationalChart"/>
    <dgm:cxn modelId="{3900579C-F478-4922-9CA0-68CDF873AAAB}" type="presParOf" srcId="{CD40BBD3-BA8D-4BF7-886F-2F9E0FA6C6BF}" destId="{ACFB8F72-BCFE-49D5-90D6-F1E1B6F7F4D1}" srcOrd="2" destOrd="0" presId="urn:microsoft.com/office/officeart/2008/layout/NameandTitleOrganizationalChart"/>
    <dgm:cxn modelId="{B1DD28DB-4E7C-4D5F-AE36-286435B7CF67}" type="presParOf" srcId="{5D2EB5AD-537D-4C65-A922-DD4D0899753A}" destId="{BC401F74-7F65-4C64-B820-9C8029B2D53D}" srcOrd="1" destOrd="0" presId="urn:microsoft.com/office/officeart/2008/layout/NameandTitleOrganizationalChart"/>
    <dgm:cxn modelId="{33E59CB9-ABA0-4B5F-AA9E-9B21235D2A1C}" type="presParOf" srcId="{5D2EB5AD-537D-4C65-A922-DD4D0899753A}" destId="{6D39A873-B03F-4C09-8521-CCEA7DC95E6A}" srcOrd="2" destOrd="0" presId="urn:microsoft.com/office/officeart/2008/layout/NameandTitleOrganizationalChart"/>
    <dgm:cxn modelId="{5A755E59-EB31-42AC-8D2E-7E85FAE2F48E}" type="presParOf" srcId="{01C7C0A6-25C0-4E0A-A10B-1616A1DD14C5}" destId="{E6E0C48E-3883-4921-BF7A-57DFC0C299E8}" srcOrd="4" destOrd="0" presId="urn:microsoft.com/office/officeart/2008/layout/NameandTitleOrganizationalChart"/>
    <dgm:cxn modelId="{29542715-7890-4982-B8A5-48BDB2611A53}" type="presParOf" srcId="{01C7C0A6-25C0-4E0A-A10B-1616A1DD14C5}" destId="{ABB7CC70-4310-450A-A77D-EBAED69A78C3}" srcOrd="5" destOrd="0" presId="urn:microsoft.com/office/officeart/2008/layout/NameandTitleOrganizationalChart"/>
    <dgm:cxn modelId="{E7B954EF-0014-4391-AC20-412DCDF2D886}" type="presParOf" srcId="{ABB7CC70-4310-450A-A77D-EBAED69A78C3}" destId="{13D9D967-7BD4-4298-B136-0A1FF251F80D}" srcOrd="0" destOrd="0" presId="urn:microsoft.com/office/officeart/2008/layout/NameandTitleOrganizationalChart"/>
    <dgm:cxn modelId="{6A38265C-635C-40D6-83CC-91361F7B813A}" type="presParOf" srcId="{13D9D967-7BD4-4298-B136-0A1FF251F80D}" destId="{32487F81-F76A-475B-AF39-624F3A601CE9}" srcOrd="0" destOrd="0" presId="urn:microsoft.com/office/officeart/2008/layout/NameandTitleOrganizationalChart"/>
    <dgm:cxn modelId="{2A0CF3E6-A78C-4B53-9D31-627C764B2651}" type="presParOf" srcId="{13D9D967-7BD4-4298-B136-0A1FF251F80D}" destId="{5BC21510-C8FA-4C60-8BDF-DDF6B2503186}" srcOrd="1" destOrd="0" presId="urn:microsoft.com/office/officeart/2008/layout/NameandTitleOrganizationalChart"/>
    <dgm:cxn modelId="{EB85657E-57B0-474A-9356-02D0A7170C5A}" type="presParOf" srcId="{13D9D967-7BD4-4298-B136-0A1FF251F80D}" destId="{D2273B81-23E0-4882-AF42-F741E906055A}" srcOrd="2" destOrd="0" presId="urn:microsoft.com/office/officeart/2008/layout/NameandTitleOrganizationalChart"/>
    <dgm:cxn modelId="{EB5F8F44-A158-49E7-9A9D-B1DFA707580B}" type="presParOf" srcId="{ABB7CC70-4310-450A-A77D-EBAED69A78C3}" destId="{91D1C306-F48E-4F29-A628-FD0AF9019A7F}" srcOrd="1" destOrd="0" presId="urn:microsoft.com/office/officeart/2008/layout/NameandTitleOrganizationalChart"/>
    <dgm:cxn modelId="{11BE9385-7775-4DFF-A970-641E76D3C5D7}" type="presParOf" srcId="{ABB7CC70-4310-450A-A77D-EBAED69A78C3}" destId="{F23E5A07-A290-4569-901E-47BF3947C95E}" srcOrd="2" destOrd="0" presId="urn:microsoft.com/office/officeart/2008/layout/NameandTitleOrganizationalChart"/>
    <dgm:cxn modelId="{DACDFE02-DECD-4BA2-9EBE-7CB812F5E13B}" type="presParOf" srcId="{EA83F693-8D02-4C25-A58B-16D94F575322}" destId="{59DCFB6F-C0CF-43B6-9933-F4FCE8983A06}" srcOrd="2" destOrd="0" presId="urn:microsoft.com/office/officeart/2008/layout/NameandTitleOrganizationalChart"/>
    <dgm:cxn modelId="{58BF6B68-3A76-4BE1-96C7-1EAF42B9A7FC}" type="presParOf" srcId="{726AFD72-1D8F-4267-B6FA-1FB8692EA37B}" destId="{C4D27C8B-FDCB-4205-8918-9C535A7218A9}" srcOrd="4" destOrd="0" presId="urn:microsoft.com/office/officeart/2008/layout/NameandTitleOrganizationalChart"/>
    <dgm:cxn modelId="{E815C393-BBA5-4255-BDFD-B2992FEC5D7E}" type="presParOf" srcId="{726AFD72-1D8F-4267-B6FA-1FB8692EA37B}" destId="{97FF28F7-E61C-46EC-B9B2-8914DF89C26A}" srcOrd="5" destOrd="0" presId="urn:microsoft.com/office/officeart/2008/layout/NameandTitleOrganizationalChart"/>
    <dgm:cxn modelId="{49737978-3E4F-45F6-8617-A24B68E6A347}" type="presParOf" srcId="{97FF28F7-E61C-46EC-B9B2-8914DF89C26A}" destId="{E534D9D6-B3DE-4C60-824A-1297D4AD3258}" srcOrd="0" destOrd="0" presId="urn:microsoft.com/office/officeart/2008/layout/NameandTitleOrganizationalChart"/>
    <dgm:cxn modelId="{61376AA7-10D7-434B-9B30-030F1BE70A22}" type="presParOf" srcId="{E534D9D6-B3DE-4C60-824A-1297D4AD3258}" destId="{214AA141-7659-4E30-B2D6-9794F10A5036}" srcOrd="0" destOrd="0" presId="urn:microsoft.com/office/officeart/2008/layout/NameandTitleOrganizationalChart"/>
    <dgm:cxn modelId="{4B14073F-E53F-4825-8DC2-E1CF629508D8}" type="presParOf" srcId="{E534D9D6-B3DE-4C60-824A-1297D4AD3258}" destId="{4BAD2B7D-E748-4E25-A12D-AC7D749B2853}" srcOrd="1" destOrd="0" presId="urn:microsoft.com/office/officeart/2008/layout/NameandTitleOrganizationalChart"/>
    <dgm:cxn modelId="{A7D2DA5F-84DB-4191-86A1-816934ACC706}" type="presParOf" srcId="{E534D9D6-B3DE-4C60-824A-1297D4AD3258}" destId="{D22BB554-ED0B-4D8A-A3D4-77756AAB22DB}" srcOrd="2" destOrd="0" presId="urn:microsoft.com/office/officeart/2008/layout/NameandTitleOrganizationalChart"/>
    <dgm:cxn modelId="{33867699-C9ED-49B7-9E2E-9E02C6233A5F}" type="presParOf" srcId="{97FF28F7-E61C-46EC-B9B2-8914DF89C26A}" destId="{F1C2E5D2-31EA-45B3-9C83-F4A83F4FB24A}" srcOrd="1" destOrd="0" presId="urn:microsoft.com/office/officeart/2008/layout/NameandTitleOrganizationalChart"/>
    <dgm:cxn modelId="{47D2A92F-3D3D-4F13-B2F7-75A18DB791E2}" type="presParOf" srcId="{F1C2E5D2-31EA-45B3-9C83-F4A83F4FB24A}" destId="{9BF32343-7D69-4667-8F7D-FB39B0EF07A4}" srcOrd="0" destOrd="0" presId="urn:microsoft.com/office/officeart/2008/layout/NameandTitleOrganizationalChart"/>
    <dgm:cxn modelId="{6A27941F-F4A5-4585-BEE7-F89DD39DC221}" type="presParOf" srcId="{F1C2E5D2-31EA-45B3-9C83-F4A83F4FB24A}" destId="{643B21D2-3975-42DD-A6A2-86F7C261A5D2}" srcOrd="1" destOrd="0" presId="urn:microsoft.com/office/officeart/2008/layout/NameandTitleOrganizationalChart"/>
    <dgm:cxn modelId="{7FA61BF0-04AD-4B3A-9F82-47C627EFED4A}" type="presParOf" srcId="{643B21D2-3975-42DD-A6A2-86F7C261A5D2}" destId="{EA068E62-6A08-4D8A-8DCC-9493DB8D2C84}" srcOrd="0" destOrd="0" presId="urn:microsoft.com/office/officeart/2008/layout/NameandTitleOrganizationalChart"/>
    <dgm:cxn modelId="{750E2C6B-A08D-449B-B6B1-C26FFEDC2963}" type="presParOf" srcId="{EA068E62-6A08-4D8A-8DCC-9493DB8D2C84}" destId="{0775ADDD-3B74-4559-840E-EDC5CEB8A562}" srcOrd="0" destOrd="0" presId="urn:microsoft.com/office/officeart/2008/layout/NameandTitleOrganizationalChart"/>
    <dgm:cxn modelId="{CE1FD195-09A4-4097-BA3C-37F964930B8B}" type="presParOf" srcId="{EA068E62-6A08-4D8A-8DCC-9493DB8D2C84}" destId="{041B3DCA-E2EB-46AD-94D6-0A0F111FC1CA}" srcOrd="1" destOrd="0" presId="urn:microsoft.com/office/officeart/2008/layout/NameandTitleOrganizationalChart"/>
    <dgm:cxn modelId="{B3944119-F2CC-4CB8-A40E-9D4305B7EB48}" type="presParOf" srcId="{EA068E62-6A08-4D8A-8DCC-9493DB8D2C84}" destId="{82B92A8D-B517-4254-9A40-D2D7A87EFD8D}" srcOrd="2" destOrd="0" presId="urn:microsoft.com/office/officeart/2008/layout/NameandTitleOrganizationalChart"/>
    <dgm:cxn modelId="{78786C68-5F30-4E68-BC4E-D696C020D9B0}" type="presParOf" srcId="{643B21D2-3975-42DD-A6A2-86F7C261A5D2}" destId="{E7DD971C-661F-4169-BE96-85AAB8DF6548}" srcOrd="1" destOrd="0" presId="urn:microsoft.com/office/officeart/2008/layout/NameandTitleOrganizationalChart"/>
    <dgm:cxn modelId="{8CE40666-92F9-47E8-87C8-F6459EB984BE}" type="presParOf" srcId="{643B21D2-3975-42DD-A6A2-86F7C261A5D2}" destId="{326C91CF-AFBF-4C23-93E7-47F51173A800}" srcOrd="2" destOrd="0" presId="urn:microsoft.com/office/officeart/2008/layout/NameandTitleOrganizationalChart"/>
    <dgm:cxn modelId="{85635F41-1AAA-4F74-BABF-9BE21BAC2E45}" type="presParOf" srcId="{97FF28F7-E61C-46EC-B9B2-8914DF89C26A}" destId="{25B77B09-EFB5-4EB5-A659-2A6B5E36FE1D}" srcOrd="2" destOrd="0" presId="urn:microsoft.com/office/officeart/2008/layout/NameandTitleOrganizationalChart"/>
    <dgm:cxn modelId="{FA97088F-2F6F-4E68-AD58-2FC2CB400C50}" type="presParOf" srcId="{9AFFFA48-2F01-4D90-B8D0-C9A2BECF4668}" destId="{6DD93925-FAD0-4635-9416-377D9EB07C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AC0F-CD56-4058-8719-BC0AE39DFBB4}">
      <dsp:nvSpPr>
        <dsp:cNvPr id="0" name=""/>
        <dsp:cNvSpPr/>
      </dsp:nvSpPr>
      <dsp:spPr>
        <a:xfrm>
          <a:off x="1934481" y="796634"/>
          <a:ext cx="2050377" cy="424111"/>
        </a:xfrm>
        <a:custGeom>
          <a:avLst/>
          <a:gdLst/>
          <a:ahLst/>
          <a:cxnLst/>
          <a:rect l="0" t="0" r="0" b="0"/>
          <a:pathLst>
            <a:path>
              <a:moveTo>
                <a:pt x="2050377" y="0"/>
              </a:moveTo>
              <a:lnTo>
                <a:pt x="2050377" y="246113"/>
              </a:lnTo>
              <a:lnTo>
                <a:pt x="0" y="246113"/>
              </a:lnTo>
              <a:lnTo>
                <a:pt x="0" y="424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88862-4292-48E3-8192-EE0EC212C296}">
      <dsp:nvSpPr>
        <dsp:cNvPr id="0" name=""/>
        <dsp:cNvSpPr/>
      </dsp:nvSpPr>
      <dsp:spPr>
        <a:xfrm>
          <a:off x="3865470" y="1983594"/>
          <a:ext cx="91440" cy="440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507F2-B0C7-4A3F-BF2D-7B50C0F2E14C}">
      <dsp:nvSpPr>
        <dsp:cNvPr id="0" name=""/>
        <dsp:cNvSpPr/>
      </dsp:nvSpPr>
      <dsp:spPr>
        <a:xfrm>
          <a:off x="3865470" y="796634"/>
          <a:ext cx="91440" cy="424111"/>
        </a:xfrm>
        <a:custGeom>
          <a:avLst/>
          <a:gdLst/>
          <a:ahLst/>
          <a:cxnLst/>
          <a:rect l="0" t="0" r="0" b="0"/>
          <a:pathLst>
            <a:path>
              <a:moveTo>
                <a:pt x="119388" y="0"/>
              </a:moveTo>
              <a:lnTo>
                <a:pt x="119388" y="246113"/>
              </a:lnTo>
              <a:lnTo>
                <a:pt x="45720" y="246113"/>
              </a:lnTo>
              <a:lnTo>
                <a:pt x="45720" y="424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BB95-C80C-44B4-8C27-FBA857BA6AE6}">
      <dsp:nvSpPr>
        <dsp:cNvPr id="0" name=""/>
        <dsp:cNvSpPr/>
      </dsp:nvSpPr>
      <dsp:spPr>
        <a:xfrm>
          <a:off x="3984859" y="796634"/>
          <a:ext cx="1903040" cy="42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13"/>
              </a:lnTo>
              <a:lnTo>
                <a:pt x="1903040" y="246113"/>
              </a:lnTo>
              <a:lnTo>
                <a:pt x="1903040" y="424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A7CFD-E30B-4CAC-9848-365C7DF2A202}">
      <dsp:nvSpPr>
        <dsp:cNvPr id="0" name=""/>
        <dsp:cNvSpPr/>
      </dsp:nvSpPr>
      <dsp:spPr>
        <a:xfrm>
          <a:off x="2825732" y="495"/>
          <a:ext cx="2318253" cy="796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76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Head of </a:t>
          </a:r>
          <a:br>
            <a:rPr lang="en-GB" sz="1500" kern="1200" dirty="0"/>
          </a:br>
          <a:r>
            <a:rPr lang="en-GB" sz="1500" kern="1200" dirty="0"/>
            <a:t>Standards, Malpractice &amp; Complaints</a:t>
          </a:r>
        </a:p>
      </dsp:txBody>
      <dsp:txXfrm>
        <a:off x="2825732" y="495"/>
        <a:ext cx="2318253" cy="796139"/>
      </dsp:txXfrm>
    </dsp:sp>
    <dsp:sp modelId="{E6260ADC-F183-47DE-A609-683E6E4E2D36}">
      <dsp:nvSpPr>
        <dsp:cNvPr id="0" name=""/>
        <dsp:cNvSpPr/>
      </dsp:nvSpPr>
      <dsp:spPr>
        <a:xfrm>
          <a:off x="4096148" y="672857"/>
          <a:ext cx="1326037" cy="254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Margot McKerrell</a:t>
          </a:r>
        </a:p>
      </dsp:txBody>
      <dsp:txXfrm>
        <a:off x="4096148" y="672857"/>
        <a:ext cx="1326037" cy="254282"/>
      </dsp:txXfrm>
    </dsp:sp>
    <dsp:sp modelId="{8541A1E9-554A-4CC8-A641-2E04C6164550}">
      <dsp:nvSpPr>
        <dsp:cNvPr id="0" name=""/>
        <dsp:cNvSpPr/>
      </dsp:nvSpPr>
      <dsp:spPr>
        <a:xfrm>
          <a:off x="5151211" y="1220745"/>
          <a:ext cx="1473375" cy="762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76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Policy &amp; Research Manager (Standards)</a:t>
          </a:r>
        </a:p>
      </dsp:txBody>
      <dsp:txXfrm>
        <a:off x="5151211" y="1220745"/>
        <a:ext cx="1473375" cy="762848"/>
      </dsp:txXfrm>
    </dsp:sp>
    <dsp:sp modelId="{AB5E543B-BFBC-4CB5-9647-215ABF1E48E7}">
      <dsp:nvSpPr>
        <dsp:cNvPr id="0" name=""/>
        <dsp:cNvSpPr/>
      </dsp:nvSpPr>
      <dsp:spPr>
        <a:xfrm>
          <a:off x="5455513" y="1871822"/>
          <a:ext cx="1326037" cy="254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Julie Parker</a:t>
          </a:r>
        </a:p>
      </dsp:txBody>
      <dsp:txXfrm>
        <a:off x="5455513" y="1871822"/>
        <a:ext cx="1326037" cy="254282"/>
      </dsp:txXfrm>
    </dsp:sp>
    <dsp:sp modelId="{F6EC6A54-0894-4106-B2DD-3AAF974157D0}">
      <dsp:nvSpPr>
        <dsp:cNvPr id="0" name=""/>
        <dsp:cNvSpPr/>
      </dsp:nvSpPr>
      <dsp:spPr>
        <a:xfrm>
          <a:off x="3174502" y="1220745"/>
          <a:ext cx="1473375" cy="762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76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Policy &amp; Research Manager (Standards)</a:t>
          </a:r>
        </a:p>
      </dsp:txBody>
      <dsp:txXfrm>
        <a:off x="3174502" y="1220745"/>
        <a:ext cx="1473375" cy="762848"/>
      </dsp:txXfrm>
    </dsp:sp>
    <dsp:sp modelId="{7DB7CAF3-4D60-4E8D-BE1B-BC64871964EC}">
      <dsp:nvSpPr>
        <dsp:cNvPr id="0" name=""/>
        <dsp:cNvSpPr/>
      </dsp:nvSpPr>
      <dsp:spPr>
        <a:xfrm>
          <a:off x="3469177" y="1871825"/>
          <a:ext cx="1326037" cy="254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Juliana Edwards</a:t>
          </a:r>
        </a:p>
      </dsp:txBody>
      <dsp:txXfrm>
        <a:off x="3469177" y="1871825"/>
        <a:ext cx="1326037" cy="254282"/>
      </dsp:txXfrm>
    </dsp:sp>
    <dsp:sp modelId="{CE038064-C178-4245-B63E-9FDFF731FFBB}">
      <dsp:nvSpPr>
        <dsp:cNvPr id="0" name=""/>
        <dsp:cNvSpPr/>
      </dsp:nvSpPr>
      <dsp:spPr>
        <a:xfrm>
          <a:off x="3174502" y="2424351"/>
          <a:ext cx="1473375" cy="762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76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Standards Analyst</a:t>
          </a:r>
        </a:p>
      </dsp:txBody>
      <dsp:txXfrm>
        <a:off x="3174502" y="2424351"/>
        <a:ext cx="1473375" cy="762848"/>
      </dsp:txXfrm>
    </dsp:sp>
    <dsp:sp modelId="{DF642430-12DB-42AE-B531-E594E0779E97}">
      <dsp:nvSpPr>
        <dsp:cNvPr id="0" name=""/>
        <dsp:cNvSpPr/>
      </dsp:nvSpPr>
      <dsp:spPr>
        <a:xfrm>
          <a:off x="3469177" y="3017678"/>
          <a:ext cx="1326037" cy="254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Ben Dickson</a:t>
          </a:r>
        </a:p>
      </dsp:txBody>
      <dsp:txXfrm>
        <a:off x="3469177" y="3017678"/>
        <a:ext cx="1326037" cy="254282"/>
      </dsp:txXfrm>
    </dsp:sp>
    <dsp:sp modelId="{98A5577A-1EC0-402D-A740-DC56275B1C33}">
      <dsp:nvSpPr>
        <dsp:cNvPr id="0" name=""/>
        <dsp:cNvSpPr/>
      </dsp:nvSpPr>
      <dsp:spPr>
        <a:xfrm>
          <a:off x="1197793" y="1220745"/>
          <a:ext cx="1473375" cy="762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764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Malpractice and Complaints Team</a:t>
          </a:r>
          <a:endParaRPr lang="en-GB" sz="1500" kern="1200" dirty="0"/>
        </a:p>
      </dsp:txBody>
      <dsp:txXfrm>
        <a:off x="1197793" y="1220745"/>
        <a:ext cx="1473375" cy="762848"/>
      </dsp:txXfrm>
    </dsp:sp>
    <dsp:sp modelId="{AB39A2AC-1208-4E19-9C3D-F0C31E432DE8}">
      <dsp:nvSpPr>
        <dsp:cNvPr id="0" name=""/>
        <dsp:cNvSpPr/>
      </dsp:nvSpPr>
      <dsp:spPr>
        <a:xfrm>
          <a:off x="1492468" y="1814072"/>
          <a:ext cx="1326037" cy="254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Alison Tobia</a:t>
          </a:r>
        </a:p>
      </dsp:txBody>
      <dsp:txXfrm>
        <a:off x="1492468" y="1814072"/>
        <a:ext cx="1326037" cy="254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B183-3F73-4650-B39D-A6B4A311710C}">
      <dsp:nvSpPr>
        <dsp:cNvPr id="0" name=""/>
        <dsp:cNvSpPr/>
      </dsp:nvSpPr>
      <dsp:spPr>
        <a:xfrm rot="10800000">
          <a:off x="1278530" y="1771"/>
          <a:ext cx="4420818" cy="660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6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Awarding and Grade Boundaries</a:t>
          </a:r>
        </a:p>
      </dsp:txBody>
      <dsp:txXfrm rot="10800000">
        <a:off x="1443545" y="1771"/>
        <a:ext cx="4255803" cy="660061"/>
      </dsp:txXfrm>
    </dsp:sp>
    <dsp:sp modelId="{903FC628-AFF2-4070-A33C-5BDDD65F1F68}">
      <dsp:nvSpPr>
        <dsp:cNvPr id="0" name=""/>
        <dsp:cNvSpPr/>
      </dsp:nvSpPr>
      <dsp:spPr>
        <a:xfrm>
          <a:off x="718962" y="1771"/>
          <a:ext cx="660061" cy="6600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8F384-02EB-45E2-8CE8-0234F43B6405}">
      <dsp:nvSpPr>
        <dsp:cNvPr id="0" name=""/>
        <dsp:cNvSpPr/>
      </dsp:nvSpPr>
      <dsp:spPr>
        <a:xfrm rot="10800000">
          <a:off x="1278530" y="858866"/>
          <a:ext cx="4420818" cy="660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6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Monitoring Standards Over Time</a:t>
          </a:r>
        </a:p>
      </dsp:txBody>
      <dsp:txXfrm rot="10800000">
        <a:off x="1443545" y="858866"/>
        <a:ext cx="4255803" cy="660061"/>
      </dsp:txXfrm>
    </dsp:sp>
    <dsp:sp modelId="{86212A88-4452-46D7-A7A0-65665684734A}">
      <dsp:nvSpPr>
        <dsp:cNvPr id="0" name=""/>
        <dsp:cNvSpPr/>
      </dsp:nvSpPr>
      <dsp:spPr>
        <a:xfrm>
          <a:off x="721510" y="858866"/>
          <a:ext cx="660061" cy="6600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CE54B-BB49-4ABD-9D8E-C3C0627BB895}">
      <dsp:nvSpPr>
        <dsp:cNvPr id="0" name=""/>
        <dsp:cNvSpPr/>
      </dsp:nvSpPr>
      <dsp:spPr>
        <a:xfrm rot="10800000">
          <a:off x="1278530" y="1715962"/>
          <a:ext cx="4420818" cy="660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6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Code of Practice</a:t>
          </a:r>
        </a:p>
      </dsp:txBody>
      <dsp:txXfrm rot="10800000">
        <a:off x="1443545" y="1715962"/>
        <a:ext cx="4255803" cy="660061"/>
      </dsp:txXfrm>
    </dsp:sp>
    <dsp:sp modelId="{602133B3-8C5C-4D3E-9C99-EE3D97C3F11D}">
      <dsp:nvSpPr>
        <dsp:cNvPr id="0" name=""/>
        <dsp:cNvSpPr/>
      </dsp:nvSpPr>
      <dsp:spPr>
        <a:xfrm>
          <a:off x="719021" y="1703183"/>
          <a:ext cx="660061" cy="66006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11176-C61C-4F9A-B5CF-2983981A8CA6}">
      <dsp:nvSpPr>
        <dsp:cNvPr id="0" name=""/>
        <dsp:cNvSpPr/>
      </dsp:nvSpPr>
      <dsp:spPr>
        <a:xfrm rot="10800000">
          <a:off x="1278530" y="2573057"/>
          <a:ext cx="4420818" cy="6600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6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Anything Standards – we love to chat</a:t>
          </a:r>
        </a:p>
      </dsp:txBody>
      <dsp:txXfrm rot="10800000">
        <a:off x="1443545" y="2573057"/>
        <a:ext cx="4255803" cy="660061"/>
      </dsp:txXfrm>
    </dsp:sp>
    <dsp:sp modelId="{3AC0945A-0CEB-4AA3-8033-5523C9D1D4DE}">
      <dsp:nvSpPr>
        <dsp:cNvPr id="0" name=""/>
        <dsp:cNvSpPr/>
      </dsp:nvSpPr>
      <dsp:spPr>
        <a:xfrm>
          <a:off x="717576" y="2573057"/>
          <a:ext cx="660061" cy="66006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32343-7D69-4667-8F7D-FB39B0EF07A4}">
      <dsp:nvSpPr>
        <dsp:cNvPr id="0" name=""/>
        <dsp:cNvSpPr/>
      </dsp:nvSpPr>
      <dsp:spPr>
        <a:xfrm>
          <a:off x="671589" y="2284974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7C8B-FDCB-4205-8918-9C535A7218A9}">
      <dsp:nvSpPr>
        <dsp:cNvPr id="0" name=""/>
        <dsp:cNvSpPr/>
      </dsp:nvSpPr>
      <dsp:spPr>
        <a:xfrm>
          <a:off x="717309" y="1253598"/>
          <a:ext cx="3387703" cy="377686"/>
        </a:xfrm>
        <a:custGeom>
          <a:avLst/>
          <a:gdLst/>
          <a:ahLst/>
          <a:cxnLst/>
          <a:rect l="0" t="0" r="0" b="0"/>
          <a:pathLst>
            <a:path>
              <a:moveTo>
                <a:pt x="3387703" y="0"/>
              </a:moveTo>
              <a:lnTo>
                <a:pt x="3387703" y="225159"/>
              </a:lnTo>
              <a:lnTo>
                <a:pt x="0" y="225159"/>
              </a:lnTo>
              <a:lnTo>
                <a:pt x="0" y="377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0C48E-3883-4921-BF7A-57DFC0C299E8}">
      <dsp:nvSpPr>
        <dsp:cNvPr id="0" name=""/>
        <dsp:cNvSpPr/>
      </dsp:nvSpPr>
      <dsp:spPr>
        <a:xfrm>
          <a:off x="2411161" y="2284974"/>
          <a:ext cx="1693851" cy="377686"/>
        </a:xfrm>
        <a:custGeom>
          <a:avLst/>
          <a:gdLst/>
          <a:ahLst/>
          <a:cxnLst/>
          <a:rect l="0" t="0" r="0" b="0"/>
          <a:pathLst>
            <a:path>
              <a:moveTo>
                <a:pt x="1693851" y="0"/>
              </a:moveTo>
              <a:lnTo>
                <a:pt x="1693851" y="225159"/>
              </a:lnTo>
              <a:lnTo>
                <a:pt x="0" y="225159"/>
              </a:lnTo>
              <a:lnTo>
                <a:pt x="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C7256-574E-4204-A608-BA48D5C0CBE5}">
      <dsp:nvSpPr>
        <dsp:cNvPr id="0" name=""/>
        <dsp:cNvSpPr/>
      </dsp:nvSpPr>
      <dsp:spPr>
        <a:xfrm>
          <a:off x="4059292" y="2284974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88862-4292-48E3-8192-EE0EC212C296}">
      <dsp:nvSpPr>
        <dsp:cNvPr id="0" name=""/>
        <dsp:cNvSpPr/>
      </dsp:nvSpPr>
      <dsp:spPr>
        <a:xfrm>
          <a:off x="4105012" y="2284974"/>
          <a:ext cx="1693851" cy="37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59"/>
              </a:lnTo>
              <a:lnTo>
                <a:pt x="1693851" y="225159"/>
              </a:lnTo>
              <a:lnTo>
                <a:pt x="1693851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E73CB-BF46-4E53-A1DC-E9EAA9A99DEB}">
      <dsp:nvSpPr>
        <dsp:cNvPr id="0" name=""/>
        <dsp:cNvSpPr/>
      </dsp:nvSpPr>
      <dsp:spPr>
        <a:xfrm>
          <a:off x="4059292" y="1253598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70196-111E-436E-AED2-30E73D8CB064}">
      <dsp:nvSpPr>
        <dsp:cNvPr id="0" name=""/>
        <dsp:cNvSpPr/>
      </dsp:nvSpPr>
      <dsp:spPr>
        <a:xfrm>
          <a:off x="7446996" y="2284974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BB95-C80C-44B4-8C27-FBA857BA6AE6}">
      <dsp:nvSpPr>
        <dsp:cNvPr id="0" name=""/>
        <dsp:cNvSpPr/>
      </dsp:nvSpPr>
      <dsp:spPr>
        <a:xfrm>
          <a:off x="4105012" y="1253598"/>
          <a:ext cx="3387703" cy="37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59"/>
              </a:lnTo>
              <a:lnTo>
                <a:pt x="3387703" y="225159"/>
              </a:lnTo>
              <a:lnTo>
                <a:pt x="3387703" y="377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A7CFD-E30B-4CAC-9848-365C7DF2A202}">
      <dsp:nvSpPr>
        <dsp:cNvPr id="0" name=""/>
        <dsp:cNvSpPr/>
      </dsp:nvSpPr>
      <dsp:spPr>
        <a:xfrm>
          <a:off x="3473741" y="599910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Head of Data &amp; Analytics</a:t>
          </a:r>
        </a:p>
      </dsp:txBody>
      <dsp:txXfrm>
        <a:off x="3473741" y="599910"/>
        <a:ext cx="1262542" cy="653688"/>
      </dsp:txXfrm>
    </dsp:sp>
    <dsp:sp modelId="{E6260ADC-F183-47DE-A609-683E6E4E2D36}">
      <dsp:nvSpPr>
        <dsp:cNvPr id="0" name=""/>
        <dsp:cNvSpPr/>
      </dsp:nvSpPr>
      <dsp:spPr>
        <a:xfrm>
          <a:off x="3726250" y="1108334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Christopher Boulter</a:t>
          </a:r>
        </a:p>
      </dsp:txBody>
      <dsp:txXfrm>
        <a:off x="3726250" y="1108334"/>
        <a:ext cx="1136288" cy="217896"/>
      </dsp:txXfrm>
    </dsp:sp>
    <dsp:sp modelId="{8541A1E9-554A-4CC8-A641-2E04C6164550}">
      <dsp:nvSpPr>
        <dsp:cNvPr id="0" name=""/>
        <dsp:cNvSpPr/>
      </dsp:nvSpPr>
      <dsp:spPr>
        <a:xfrm>
          <a:off x="6861445" y="1631285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6861445" y="1631285"/>
        <a:ext cx="1262542" cy="653688"/>
      </dsp:txXfrm>
    </dsp:sp>
    <dsp:sp modelId="{AB5E543B-BFBC-4CB5-9647-215ABF1E48E7}">
      <dsp:nvSpPr>
        <dsp:cNvPr id="0" name=""/>
        <dsp:cNvSpPr/>
      </dsp:nvSpPr>
      <dsp:spPr>
        <a:xfrm>
          <a:off x="7113953" y="2139710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Nevil Hopley</a:t>
          </a:r>
        </a:p>
      </dsp:txBody>
      <dsp:txXfrm>
        <a:off x="7113953" y="2139710"/>
        <a:ext cx="1136288" cy="217896"/>
      </dsp:txXfrm>
    </dsp:sp>
    <dsp:sp modelId="{B8489049-D5E2-45FE-8B47-EA1BAE1BEC8A}">
      <dsp:nvSpPr>
        <dsp:cNvPr id="0" name=""/>
        <dsp:cNvSpPr/>
      </dsp:nvSpPr>
      <dsp:spPr>
        <a:xfrm>
          <a:off x="6861445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Analyst</a:t>
          </a:r>
        </a:p>
      </dsp:txBody>
      <dsp:txXfrm>
        <a:off x="6861445" y="2662661"/>
        <a:ext cx="1262542" cy="653688"/>
      </dsp:txXfrm>
    </dsp:sp>
    <dsp:sp modelId="{A67D47A5-C424-4757-B3E1-063DE72D9939}">
      <dsp:nvSpPr>
        <dsp:cNvPr id="0" name=""/>
        <dsp:cNvSpPr/>
      </dsp:nvSpPr>
      <dsp:spPr>
        <a:xfrm>
          <a:off x="7113953" y="3171085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Umaymah Qasim</a:t>
          </a:r>
        </a:p>
      </dsp:txBody>
      <dsp:txXfrm>
        <a:off x="7113953" y="3171085"/>
        <a:ext cx="1136288" cy="217896"/>
      </dsp:txXfrm>
    </dsp:sp>
    <dsp:sp modelId="{57019CCC-3B7A-422F-8EB6-B1D5234482CE}">
      <dsp:nvSpPr>
        <dsp:cNvPr id="0" name=""/>
        <dsp:cNvSpPr/>
      </dsp:nvSpPr>
      <dsp:spPr>
        <a:xfrm>
          <a:off x="3473741" y="1631285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3473741" y="1631285"/>
        <a:ext cx="1262542" cy="653688"/>
      </dsp:txXfrm>
    </dsp:sp>
    <dsp:sp modelId="{14123C4F-E34C-4109-B87D-175D1D56BD0D}">
      <dsp:nvSpPr>
        <dsp:cNvPr id="0" name=""/>
        <dsp:cNvSpPr/>
      </dsp:nvSpPr>
      <dsp:spPr>
        <a:xfrm>
          <a:off x="3726250" y="2139710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Ryan MacGregor</a:t>
          </a:r>
        </a:p>
      </dsp:txBody>
      <dsp:txXfrm>
        <a:off x="3726250" y="2139710"/>
        <a:ext cx="1136288" cy="217896"/>
      </dsp:txXfrm>
    </dsp:sp>
    <dsp:sp modelId="{CE038064-C178-4245-B63E-9FDFF731FFBB}">
      <dsp:nvSpPr>
        <dsp:cNvPr id="0" name=""/>
        <dsp:cNvSpPr/>
      </dsp:nvSpPr>
      <dsp:spPr>
        <a:xfrm>
          <a:off x="5167593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&amp; Analytics Officer</a:t>
          </a:r>
        </a:p>
      </dsp:txBody>
      <dsp:txXfrm>
        <a:off x="5167593" y="2662661"/>
        <a:ext cx="1262542" cy="653688"/>
      </dsp:txXfrm>
    </dsp:sp>
    <dsp:sp modelId="{DF642430-12DB-42AE-B531-E594E0779E97}">
      <dsp:nvSpPr>
        <dsp:cNvPr id="0" name=""/>
        <dsp:cNvSpPr/>
      </dsp:nvSpPr>
      <dsp:spPr>
        <a:xfrm>
          <a:off x="5420101" y="3171085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Stephen Thomson</a:t>
          </a:r>
        </a:p>
      </dsp:txBody>
      <dsp:txXfrm>
        <a:off x="5420101" y="3171085"/>
        <a:ext cx="1136288" cy="217896"/>
      </dsp:txXfrm>
    </dsp:sp>
    <dsp:sp modelId="{8970363E-AB25-45B2-A593-0AAA3BDADDEE}">
      <dsp:nvSpPr>
        <dsp:cNvPr id="0" name=""/>
        <dsp:cNvSpPr/>
      </dsp:nvSpPr>
      <dsp:spPr>
        <a:xfrm>
          <a:off x="3473741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&amp; Analytics Officer</a:t>
          </a:r>
        </a:p>
      </dsp:txBody>
      <dsp:txXfrm>
        <a:off x="3473741" y="2662661"/>
        <a:ext cx="1262542" cy="653688"/>
      </dsp:txXfrm>
    </dsp:sp>
    <dsp:sp modelId="{49B87B47-511F-429F-A1A4-81D69D43F933}">
      <dsp:nvSpPr>
        <dsp:cNvPr id="0" name=""/>
        <dsp:cNvSpPr/>
      </dsp:nvSpPr>
      <dsp:spPr>
        <a:xfrm>
          <a:off x="3726250" y="3171085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Peter Di Mambro</a:t>
          </a:r>
        </a:p>
      </dsp:txBody>
      <dsp:txXfrm>
        <a:off x="3726250" y="3171085"/>
        <a:ext cx="1136288" cy="217896"/>
      </dsp:txXfrm>
    </dsp:sp>
    <dsp:sp modelId="{32487F81-F76A-475B-AF39-624F3A601CE9}">
      <dsp:nvSpPr>
        <dsp:cNvPr id="0" name=""/>
        <dsp:cNvSpPr/>
      </dsp:nvSpPr>
      <dsp:spPr>
        <a:xfrm>
          <a:off x="1779889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1779889" y="2662661"/>
        <a:ext cx="1262542" cy="653688"/>
      </dsp:txXfrm>
    </dsp:sp>
    <dsp:sp modelId="{5BC21510-C8FA-4C60-8BDF-DDF6B2503186}">
      <dsp:nvSpPr>
        <dsp:cNvPr id="0" name=""/>
        <dsp:cNvSpPr/>
      </dsp:nvSpPr>
      <dsp:spPr>
        <a:xfrm>
          <a:off x="2032398" y="3095978"/>
          <a:ext cx="1136288" cy="368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Samantha Rutherford</a:t>
          </a:r>
        </a:p>
      </dsp:txBody>
      <dsp:txXfrm>
        <a:off x="2032398" y="3095978"/>
        <a:ext cx="1136288" cy="368111"/>
      </dsp:txXfrm>
    </dsp:sp>
    <dsp:sp modelId="{214AA141-7659-4E30-B2D6-9794F10A5036}">
      <dsp:nvSpPr>
        <dsp:cNvPr id="0" name=""/>
        <dsp:cNvSpPr/>
      </dsp:nvSpPr>
      <dsp:spPr>
        <a:xfrm>
          <a:off x="86037" y="1631285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86037" y="1631285"/>
        <a:ext cx="1262542" cy="653688"/>
      </dsp:txXfrm>
    </dsp:sp>
    <dsp:sp modelId="{4BAD2B7D-E748-4E25-A12D-AC7D749B2853}">
      <dsp:nvSpPr>
        <dsp:cNvPr id="0" name=""/>
        <dsp:cNvSpPr/>
      </dsp:nvSpPr>
      <dsp:spPr>
        <a:xfrm>
          <a:off x="338546" y="2139710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Anna Murray</a:t>
          </a:r>
        </a:p>
      </dsp:txBody>
      <dsp:txXfrm>
        <a:off x="338546" y="2139710"/>
        <a:ext cx="1136288" cy="217896"/>
      </dsp:txXfrm>
    </dsp:sp>
    <dsp:sp modelId="{0775ADDD-3B74-4559-840E-EDC5CEB8A562}">
      <dsp:nvSpPr>
        <dsp:cNvPr id="0" name=""/>
        <dsp:cNvSpPr/>
      </dsp:nvSpPr>
      <dsp:spPr>
        <a:xfrm>
          <a:off x="86037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Analyst</a:t>
          </a:r>
        </a:p>
      </dsp:txBody>
      <dsp:txXfrm>
        <a:off x="86037" y="2662661"/>
        <a:ext cx="1262542" cy="653688"/>
      </dsp:txXfrm>
    </dsp:sp>
    <dsp:sp modelId="{041B3DCA-E2EB-46AD-94D6-0A0F111FC1CA}">
      <dsp:nvSpPr>
        <dsp:cNvPr id="0" name=""/>
        <dsp:cNvSpPr/>
      </dsp:nvSpPr>
      <dsp:spPr>
        <a:xfrm>
          <a:off x="338546" y="3096921"/>
          <a:ext cx="1136288" cy="366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Rebecca Smith-Chase</a:t>
          </a:r>
        </a:p>
      </dsp:txBody>
      <dsp:txXfrm>
        <a:off x="338546" y="3096921"/>
        <a:ext cx="1136288" cy="366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32343-7D69-4667-8F7D-FB39B0EF07A4}">
      <dsp:nvSpPr>
        <dsp:cNvPr id="0" name=""/>
        <dsp:cNvSpPr/>
      </dsp:nvSpPr>
      <dsp:spPr>
        <a:xfrm>
          <a:off x="671589" y="2284974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7C8B-FDCB-4205-8918-9C535A7218A9}">
      <dsp:nvSpPr>
        <dsp:cNvPr id="0" name=""/>
        <dsp:cNvSpPr/>
      </dsp:nvSpPr>
      <dsp:spPr>
        <a:xfrm>
          <a:off x="717309" y="1253598"/>
          <a:ext cx="3387703" cy="377686"/>
        </a:xfrm>
        <a:custGeom>
          <a:avLst/>
          <a:gdLst/>
          <a:ahLst/>
          <a:cxnLst/>
          <a:rect l="0" t="0" r="0" b="0"/>
          <a:pathLst>
            <a:path>
              <a:moveTo>
                <a:pt x="3387703" y="0"/>
              </a:moveTo>
              <a:lnTo>
                <a:pt x="3387703" y="225159"/>
              </a:lnTo>
              <a:lnTo>
                <a:pt x="0" y="225159"/>
              </a:lnTo>
              <a:lnTo>
                <a:pt x="0" y="377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0C48E-3883-4921-BF7A-57DFC0C299E8}">
      <dsp:nvSpPr>
        <dsp:cNvPr id="0" name=""/>
        <dsp:cNvSpPr/>
      </dsp:nvSpPr>
      <dsp:spPr>
        <a:xfrm>
          <a:off x="2411161" y="2284974"/>
          <a:ext cx="1693851" cy="377686"/>
        </a:xfrm>
        <a:custGeom>
          <a:avLst/>
          <a:gdLst/>
          <a:ahLst/>
          <a:cxnLst/>
          <a:rect l="0" t="0" r="0" b="0"/>
          <a:pathLst>
            <a:path>
              <a:moveTo>
                <a:pt x="1693851" y="0"/>
              </a:moveTo>
              <a:lnTo>
                <a:pt x="1693851" y="225159"/>
              </a:lnTo>
              <a:lnTo>
                <a:pt x="0" y="225159"/>
              </a:lnTo>
              <a:lnTo>
                <a:pt x="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C7256-574E-4204-A608-BA48D5C0CBE5}">
      <dsp:nvSpPr>
        <dsp:cNvPr id="0" name=""/>
        <dsp:cNvSpPr/>
      </dsp:nvSpPr>
      <dsp:spPr>
        <a:xfrm>
          <a:off x="4059292" y="2284974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88862-4292-48E3-8192-EE0EC212C296}">
      <dsp:nvSpPr>
        <dsp:cNvPr id="0" name=""/>
        <dsp:cNvSpPr/>
      </dsp:nvSpPr>
      <dsp:spPr>
        <a:xfrm>
          <a:off x="4105012" y="2284974"/>
          <a:ext cx="1693851" cy="37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59"/>
              </a:lnTo>
              <a:lnTo>
                <a:pt x="1693851" y="225159"/>
              </a:lnTo>
              <a:lnTo>
                <a:pt x="1693851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E73CB-BF46-4E53-A1DC-E9EAA9A99DEB}">
      <dsp:nvSpPr>
        <dsp:cNvPr id="0" name=""/>
        <dsp:cNvSpPr/>
      </dsp:nvSpPr>
      <dsp:spPr>
        <a:xfrm>
          <a:off x="4059292" y="1253598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70196-111E-436E-AED2-30E73D8CB064}">
      <dsp:nvSpPr>
        <dsp:cNvPr id="0" name=""/>
        <dsp:cNvSpPr/>
      </dsp:nvSpPr>
      <dsp:spPr>
        <a:xfrm>
          <a:off x="7446996" y="2284974"/>
          <a:ext cx="91440" cy="37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BB95-C80C-44B4-8C27-FBA857BA6AE6}">
      <dsp:nvSpPr>
        <dsp:cNvPr id="0" name=""/>
        <dsp:cNvSpPr/>
      </dsp:nvSpPr>
      <dsp:spPr>
        <a:xfrm>
          <a:off x="4105012" y="1253598"/>
          <a:ext cx="3387703" cy="37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59"/>
              </a:lnTo>
              <a:lnTo>
                <a:pt x="3387703" y="225159"/>
              </a:lnTo>
              <a:lnTo>
                <a:pt x="3387703" y="377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A7CFD-E30B-4CAC-9848-365C7DF2A202}">
      <dsp:nvSpPr>
        <dsp:cNvPr id="0" name=""/>
        <dsp:cNvSpPr/>
      </dsp:nvSpPr>
      <dsp:spPr>
        <a:xfrm>
          <a:off x="3473741" y="599910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Head of Data &amp; Analytics</a:t>
          </a:r>
        </a:p>
      </dsp:txBody>
      <dsp:txXfrm>
        <a:off x="3473741" y="599910"/>
        <a:ext cx="1262542" cy="653688"/>
      </dsp:txXfrm>
    </dsp:sp>
    <dsp:sp modelId="{E6260ADC-F183-47DE-A609-683E6E4E2D36}">
      <dsp:nvSpPr>
        <dsp:cNvPr id="0" name=""/>
        <dsp:cNvSpPr/>
      </dsp:nvSpPr>
      <dsp:spPr>
        <a:xfrm>
          <a:off x="3726250" y="1108334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Christopher Boulter</a:t>
          </a:r>
        </a:p>
      </dsp:txBody>
      <dsp:txXfrm>
        <a:off x="3726250" y="1108334"/>
        <a:ext cx="1136288" cy="217896"/>
      </dsp:txXfrm>
    </dsp:sp>
    <dsp:sp modelId="{8541A1E9-554A-4CC8-A641-2E04C6164550}">
      <dsp:nvSpPr>
        <dsp:cNvPr id="0" name=""/>
        <dsp:cNvSpPr/>
      </dsp:nvSpPr>
      <dsp:spPr>
        <a:xfrm>
          <a:off x="6861445" y="1631285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6861445" y="1631285"/>
        <a:ext cx="1262542" cy="653688"/>
      </dsp:txXfrm>
    </dsp:sp>
    <dsp:sp modelId="{AB5E543B-BFBC-4CB5-9647-215ABF1E48E7}">
      <dsp:nvSpPr>
        <dsp:cNvPr id="0" name=""/>
        <dsp:cNvSpPr/>
      </dsp:nvSpPr>
      <dsp:spPr>
        <a:xfrm>
          <a:off x="7113953" y="2139710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Nevil Hopley</a:t>
          </a:r>
        </a:p>
      </dsp:txBody>
      <dsp:txXfrm>
        <a:off x="7113953" y="2139710"/>
        <a:ext cx="1136288" cy="217896"/>
      </dsp:txXfrm>
    </dsp:sp>
    <dsp:sp modelId="{B8489049-D5E2-45FE-8B47-EA1BAE1BEC8A}">
      <dsp:nvSpPr>
        <dsp:cNvPr id="0" name=""/>
        <dsp:cNvSpPr/>
      </dsp:nvSpPr>
      <dsp:spPr>
        <a:xfrm>
          <a:off x="6861445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Analyst</a:t>
          </a:r>
        </a:p>
      </dsp:txBody>
      <dsp:txXfrm>
        <a:off x="6861445" y="2662661"/>
        <a:ext cx="1262542" cy="653688"/>
      </dsp:txXfrm>
    </dsp:sp>
    <dsp:sp modelId="{A67D47A5-C424-4757-B3E1-063DE72D9939}">
      <dsp:nvSpPr>
        <dsp:cNvPr id="0" name=""/>
        <dsp:cNvSpPr/>
      </dsp:nvSpPr>
      <dsp:spPr>
        <a:xfrm>
          <a:off x="7113953" y="3171085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Umaymah Qasim</a:t>
          </a:r>
        </a:p>
      </dsp:txBody>
      <dsp:txXfrm>
        <a:off x="7113953" y="3171085"/>
        <a:ext cx="1136288" cy="217896"/>
      </dsp:txXfrm>
    </dsp:sp>
    <dsp:sp modelId="{57019CCC-3B7A-422F-8EB6-B1D5234482CE}">
      <dsp:nvSpPr>
        <dsp:cNvPr id="0" name=""/>
        <dsp:cNvSpPr/>
      </dsp:nvSpPr>
      <dsp:spPr>
        <a:xfrm>
          <a:off x="3473741" y="1631285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3473741" y="1631285"/>
        <a:ext cx="1262542" cy="653688"/>
      </dsp:txXfrm>
    </dsp:sp>
    <dsp:sp modelId="{14123C4F-E34C-4109-B87D-175D1D56BD0D}">
      <dsp:nvSpPr>
        <dsp:cNvPr id="0" name=""/>
        <dsp:cNvSpPr/>
      </dsp:nvSpPr>
      <dsp:spPr>
        <a:xfrm>
          <a:off x="3726250" y="2139710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Ryan MacGregor</a:t>
          </a:r>
        </a:p>
      </dsp:txBody>
      <dsp:txXfrm>
        <a:off x="3726250" y="2139710"/>
        <a:ext cx="1136288" cy="217896"/>
      </dsp:txXfrm>
    </dsp:sp>
    <dsp:sp modelId="{CE038064-C178-4245-B63E-9FDFF731FFBB}">
      <dsp:nvSpPr>
        <dsp:cNvPr id="0" name=""/>
        <dsp:cNvSpPr/>
      </dsp:nvSpPr>
      <dsp:spPr>
        <a:xfrm>
          <a:off x="5167593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&amp; Analytics Officer</a:t>
          </a:r>
        </a:p>
      </dsp:txBody>
      <dsp:txXfrm>
        <a:off x="5167593" y="2662661"/>
        <a:ext cx="1262542" cy="653688"/>
      </dsp:txXfrm>
    </dsp:sp>
    <dsp:sp modelId="{DF642430-12DB-42AE-B531-E594E0779E97}">
      <dsp:nvSpPr>
        <dsp:cNvPr id="0" name=""/>
        <dsp:cNvSpPr/>
      </dsp:nvSpPr>
      <dsp:spPr>
        <a:xfrm>
          <a:off x="5420101" y="3171085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Stephen Thomson</a:t>
          </a:r>
        </a:p>
      </dsp:txBody>
      <dsp:txXfrm>
        <a:off x="5420101" y="3171085"/>
        <a:ext cx="1136288" cy="217896"/>
      </dsp:txXfrm>
    </dsp:sp>
    <dsp:sp modelId="{8970363E-AB25-45B2-A593-0AAA3BDADDEE}">
      <dsp:nvSpPr>
        <dsp:cNvPr id="0" name=""/>
        <dsp:cNvSpPr/>
      </dsp:nvSpPr>
      <dsp:spPr>
        <a:xfrm>
          <a:off x="3473741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&amp; Analytics Officer</a:t>
          </a:r>
        </a:p>
      </dsp:txBody>
      <dsp:txXfrm>
        <a:off x="3473741" y="2662661"/>
        <a:ext cx="1262542" cy="653688"/>
      </dsp:txXfrm>
    </dsp:sp>
    <dsp:sp modelId="{49B87B47-511F-429F-A1A4-81D69D43F933}">
      <dsp:nvSpPr>
        <dsp:cNvPr id="0" name=""/>
        <dsp:cNvSpPr/>
      </dsp:nvSpPr>
      <dsp:spPr>
        <a:xfrm>
          <a:off x="3726250" y="3171085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Peter Di Mambro</a:t>
          </a:r>
        </a:p>
      </dsp:txBody>
      <dsp:txXfrm>
        <a:off x="3726250" y="3171085"/>
        <a:ext cx="1136288" cy="217896"/>
      </dsp:txXfrm>
    </dsp:sp>
    <dsp:sp modelId="{32487F81-F76A-475B-AF39-624F3A601CE9}">
      <dsp:nvSpPr>
        <dsp:cNvPr id="0" name=""/>
        <dsp:cNvSpPr/>
      </dsp:nvSpPr>
      <dsp:spPr>
        <a:xfrm>
          <a:off x="1779889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1779889" y="2662661"/>
        <a:ext cx="1262542" cy="653688"/>
      </dsp:txXfrm>
    </dsp:sp>
    <dsp:sp modelId="{5BC21510-C8FA-4C60-8BDF-DDF6B2503186}">
      <dsp:nvSpPr>
        <dsp:cNvPr id="0" name=""/>
        <dsp:cNvSpPr/>
      </dsp:nvSpPr>
      <dsp:spPr>
        <a:xfrm>
          <a:off x="2032398" y="3095978"/>
          <a:ext cx="1136288" cy="368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Samantha Rutherford</a:t>
          </a:r>
        </a:p>
      </dsp:txBody>
      <dsp:txXfrm>
        <a:off x="2032398" y="3095978"/>
        <a:ext cx="1136288" cy="368111"/>
      </dsp:txXfrm>
    </dsp:sp>
    <dsp:sp modelId="{214AA141-7659-4E30-B2D6-9794F10A5036}">
      <dsp:nvSpPr>
        <dsp:cNvPr id="0" name=""/>
        <dsp:cNvSpPr/>
      </dsp:nvSpPr>
      <dsp:spPr>
        <a:xfrm>
          <a:off x="86037" y="1631285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Senior Data Analyst</a:t>
          </a:r>
        </a:p>
      </dsp:txBody>
      <dsp:txXfrm>
        <a:off x="86037" y="1631285"/>
        <a:ext cx="1262542" cy="653688"/>
      </dsp:txXfrm>
    </dsp:sp>
    <dsp:sp modelId="{4BAD2B7D-E748-4E25-A12D-AC7D749B2853}">
      <dsp:nvSpPr>
        <dsp:cNvPr id="0" name=""/>
        <dsp:cNvSpPr/>
      </dsp:nvSpPr>
      <dsp:spPr>
        <a:xfrm>
          <a:off x="338546" y="2139710"/>
          <a:ext cx="1136288" cy="217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Anna Murray</a:t>
          </a:r>
        </a:p>
      </dsp:txBody>
      <dsp:txXfrm>
        <a:off x="338546" y="2139710"/>
        <a:ext cx="1136288" cy="217896"/>
      </dsp:txXfrm>
    </dsp:sp>
    <dsp:sp modelId="{0775ADDD-3B74-4559-840E-EDC5CEB8A562}">
      <dsp:nvSpPr>
        <dsp:cNvPr id="0" name=""/>
        <dsp:cNvSpPr/>
      </dsp:nvSpPr>
      <dsp:spPr>
        <a:xfrm>
          <a:off x="86037" y="2662661"/>
          <a:ext cx="1262542" cy="653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224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Analyst</a:t>
          </a:r>
        </a:p>
      </dsp:txBody>
      <dsp:txXfrm>
        <a:off x="86037" y="2662661"/>
        <a:ext cx="1262542" cy="653688"/>
      </dsp:txXfrm>
    </dsp:sp>
    <dsp:sp modelId="{041B3DCA-E2EB-46AD-94D6-0A0F111FC1CA}">
      <dsp:nvSpPr>
        <dsp:cNvPr id="0" name=""/>
        <dsp:cNvSpPr/>
      </dsp:nvSpPr>
      <dsp:spPr>
        <a:xfrm>
          <a:off x="338546" y="3096921"/>
          <a:ext cx="1136288" cy="366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Rebecca Smith-Chase</a:t>
          </a:r>
        </a:p>
      </dsp:txBody>
      <dsp:txXfrm>
        <a:off x="338546" y="3096921"/>
        <a:ext cx="1136288" cy="36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A6A0-7AA5-4352-ACC0-C4A3684EF997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1241425"/>
            <a:ext cx="53609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3A92-C4CB-4007-B8F3-D509DFCD5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1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4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901D-7E2D-F901-ECF0-9F6B32B0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975EF-7FFA-3574-58A1-D31A69D4B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1CCCE-0CFE-3EA2-4FC3-57144703C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8FE5-96AD-F3F2-4FD8-B3A53E0D6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2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8F6CD-DEC1-8747-0BB3-C4CF070C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C5C06-EED3-38C4-01B7-F6F7652D2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C7BC2-BE96-7035-694D-FF60B4421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79495-179F-EAD1-7F9B-864F2283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2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1FA2C-B17F-6179-6BF4-0A28E5D52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D6E4B-7CAB-C5C9-4A8F-F766AF3DC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84089-DEF5-360F-601A-23E55F43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69312-92A8-1277-8222-F2551E386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9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297EE-F171-5186-3943-BAF132E7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62100-729E-0A2B-46AB-73045A208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B5684-37C5-3155-466B-35D1CFEE1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476A-E1DA-6F39-BAA8-92EBE33A6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7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0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022F-C3A0-FD5A-181A-F232A16C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02472-BCFD-7A7A-737E-DC04811CF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236C7-BABD-D29F-AFEC-85769FC66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I am </a:t>
            </a:r>
          </a:p>
          <a:p>
            <a:r>
              <a:rPr lang="en-GB" dirty="0"/>
              <a:t>Group as SLWG</a:t>
            </a:r>
          </a:p>
          <a:p>
            <a:r>
              <a:rPr lang="en-GB" dirty="0"/>
              <a:t>Change in focus for coming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Who is in the group</a:t>
            </a:r>
          </a:p>
          <a:p>
            <a:r>
              <a:rPr lang="en-GB" dirty="0"/>
              <a:t>If they are undertaking or planning any work in this area…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847D7-4AA4-CDD6-CACF-413B7CFEA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1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0479D-545C-FF2D-FDD6-2919E65F5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188CB-5BD9-BE2C-034C-BF94036C7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2559C-8508-0A13-C2FA-20EF0F1DE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8958E-B94A-5475-1AD3-35AF9F76D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2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5C3F-C424-661C-C7D7-1FEBF2D5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06916-A1B7-D801-9F14-AE19E8469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145A4-6503-3979-53EC-CA15808F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87BE4-1BA0-3271-695E-FA3838F25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9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21F70-B60C-5F62-6AFA-1D819A43F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79609-BB3B-F25B-D0CB-086F37E03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86BE3-73DF-2EA1-BD5A-F4FC813EA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CC33A-8E6C-A9CE-9CB5-B421AEFB6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1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6001B-2E99-D377-A672-CD141146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62F80-3D6D-A8B4-B717-68AE31813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30F9B-817E-0AC5-F686-D722B06D9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5F5D5-8B60-707D-6109-A19BDF1F4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88748-155C-4045-2974-59CE4252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6B4DB-8F6F-E676-03B1-9E22B9D2C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F771E-A4AC-C141-C2F0-C657F44CE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E04DD-1C9D-3A64-3E97-56820B957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E3A92-C4CB-4007-B8F3-D509DFCD54E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65614"/>
            <a:ext cx="7886700" cy="13681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94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76" indent="0">
              <a:buNone/>
              <a:defRPr sz="2333"/>
            </a:lvl2pPr>
            <a:lvl3pPr marL="761952" indent="0">
              <a:buNone/>
              <a:defRPr sz="2000"/>
            </a:lvl3pPr>
            <a:lvl4pPr marL="1142926" indent="0">
              <a:buNone/>
              <a:defRPr sz="1667"/>
            </a:lvl4pPr>
            <a:lvl5pPr marL="1523901" indent="0">
              <a:buNone/>
              <a:defRPr sz="1667"/>
            </a:lvl5pPr>
            <a:lvl6pPr marL="1904876" indent="0">
              <a:buNone/>
              <a:defRPr sz="1667"/>
            </a:lvl6pPr>
            <a:lvl7pPr marL="2285852" indent="0">
              <a:buNone/>
              <a:defRPr sz="1667"/>
            </a:lvl7pPr>
            <a:lvl8pPr marL="2666827" indent="0">
              <a:buNone/>
              <a:defRPr sz="1667"/>
            </a:lvl8pPr>
            <a:lvl9pPr marL="3047802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76" indent="0">
              <a:buNone/>
              <a:defRPr sz="1167"/>
            </a:lvl2pPr>
            <a:lvl3pPr marL="761952" indent="0">
              <a:buNone/>
              <a:defRPr sz="1000"/>
            </a:lvl3pPr>
            <a:lvl4pPr marL="1142926" indent="0">
              <a:buNone/>
              <a:defRPr sz="833"/>
            </a:lvl4pPr>
            <a:lvl5pPr marL="1523901" indent="0">
              <a:buNone/>
              <a:defRPr sz="833"/>
            </a:lvl5pPr>
            <a:lvl6pPr marL="1904876" indent="0">
              <a:buNone/>
              <a:defRPr sz="833"/>
            </a:lvl6pPr>
            <a:lvl7pPr marL="2285852" indent="0">
              <a:buNone/>
              <a:defRPr sz="833"/>
            </a:lvl7pPr>
            <a:lvl8pPr marL="2666827" indent="0">
              <a:buNone/>
              <a:defRPr sz="833"/>
            </a:lvl8pPr>
            <a:lvl9pPr marL="3047802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64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2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76" indent="0" algn="ctr">
              <a:buNone/>
              <a:defRPr sz="1667"/>
            </a:lvl2pPr>
            <a:lvl3pPr marL="761952" indent="0" algn="ctr">
              <a:buNone/>
              <a:defRPr sz="1500"/>
            </a:lvl3pPr>
            <a:lvl4pPr marL="1142926" indent="0" algn="ctr">
              <a:buNone/>
              <a:defRPr sz="1333"/>
            </a:lvl4pPr>
            <a:lvl5pPr marL="1523901" indent="0" algn="ctr">
              <a:buNone/>
              <a:defRPr sz="1333"/>
            </a:lvl5pPr>
            <a:lvl6pPr marL="1904876" indent="0" algn="ctr">
              <a:buNone/>
              <a:defRPr sz="1333"/>
            </a:lvl6pPr>
            <a:lvl7pPr marL="2285852" indent="0" algn="ctr">
              <a:buNone/>
              <a:defRPr sz="1333"/>
            </a:lvl7pPr>
            <a:lvl8pPr marL="2666827" indent="0" algn="ctr">
              <a:buNone/>
              <a:defRPr sz="1333"/>
            </a:lvl8pPr>
            <a:lvl9pPr marL="3047802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2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99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76" indent="0">
              <a:buNone/>
              <a:defRPr sz="2333"/>
            </a:lvl2pPr>
            <a:lvl3pPr marL="761952" indent="0">
              <a:buNone/>
              <a:defRPr sz="2000"/>
            </a:lvl3pPr>
            <a:lvl4pPr marL="1142926" indent="0">
              <a:buNone/>
              <a:defRPr sz="1667"/>
            </a:lvl4pPr>
            <a:lvl5pPr marL="1523901" indent="0">
              <a:buNone/>
              <a:defRPr sz="1667"/>
            </a:lvl5pPr>
            <a:lvl6pPr marL="1904876" indent="0">
              <a:buNone/>
              <a:defRPr sz="1667"/>
            </a:lvl6pPr>
            <a:lvl7pPr marL="2285852" indent="0">
              <a:buNone/>
              <a:defRPr sz="1667"/>
            </a:lvl7pPr>
            <a:lvl8pPr marL="2666827" indent="0">
              <a:buNone/>
              <a:defRPr sz="1667"/>
            </a:lvl8pPr>
            <a:lvl9pPr marL="3047802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76" indent="0">
              <a:buNone/>
              <a:defRPr sz="1167"/>
            </a:lvl2pPr>
            <a:lvl3pPr marL="761952" indent="0">
              <a:buNone/>
              <a:defRPr sz="1000"/>
            </a:lvl3pPr>
            <a:lvl4pPr marL="1142926" indent="0">
              <a:buNone/>
              <a:defRPr sz="833"/>
            </a:lvl4pPr>
            <a:lvl5pPr marL="1523901" indent="0">
              <a:buNone/>
              <a:defRPr sz="833"/>
            </a:lvl5pPr>
            <a:lvl6pPr marL="1904876" indent="0">
              <a:buNone/>
              <a:defRPr sz="833"/>
            </a:lvl6pPr>
            <a:lvl7pPr marL="2285852" indent="0">
              <a:buNone/>
              <a:defRPr sz="833"/>
            </a:lvl7pPr>
            <a:lvl8pPr marL="2666827" indent="0">
              <a:buNone/>
              <a:defRPr sz="833"/>
            </a:lvl8pPr>
            <a:lvl9pPr marL="3047802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63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5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WEB and TELE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4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641477"/>
            <a:ext cx="7886700" cy="259228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09701"/>
            <a:ext cx="7886700" cy="30112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223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777">
                <a:solidFill>
                  <a:schemeClr val="bg1"/>
                </a:solidFill>
              </a:defRPr>
            </a:lvl4pPr>
            <a:lvl5pPr>
              <a:defRPr sz="15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47969" y="696915"/>
            <a:ext cx="4601310" cy="3097212"/>
          </a:xfrm>
          <a:prstGeom prst="rect">
            <a:avLst/>
          </a:prstGeom>
        </p:spPr>
        <p:txBody>
          <a:bodyPr/>
          <a:lstStyle>
            <a:lvl1pPr marL="214283" indent="-214283">
              <a:buFont typeface="Symbol" panose="05050102010706020507" pitchFamily="18" charset="2"/>
              <a:buChar char=""/>
              <a:defRPr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2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7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5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94326" y="696915"/>
            <a:ext cx="3759042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28650" y="1633364"/>
            <a:ext cx="7886700" cy="2160760"/>
          </a:xfrm>
          <a:prstGeom prst="rect">
            <a:avLst/>
          </a:prstGeom>
        </p:spPr>
        <p:txBody>
          <a:bodyPr/>
          <a:lstStyle>
            <a:lvl1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2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5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47969" y="696915"/>
            <a:ext cx="4601310" cy="3097212"/>
          </a:xfrm>
          <a:prstGeom prst="rect">
            <a:avLst/>
          </a:prstGeom>
        </p:spPr>
        <p:txBody>
          <a:bodyPr/>
          <a:lstStyle>
            <a:lvl1pPr marL="214283" indent="-214283">
              <a:buFont typeface="Symbol" panose="05050102010706020507" pitchFamily="18" charset="2"/>
              <a:buChar char="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2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5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94326" y="696915"/>
            <a:ext cx="3759042" cy="3097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76" indent="0" algn="ctr">
              <a:buNone/>
              <a:defRPr sz="1667"/>
            </a:lvl2pPr>
            <a:lvl3pPr marL="761952" indent="0" algn="ctr">
              <a:buNone/>
              <a:defRPr sz="1500"/>
            </a:lvl3pPr>
            <a:lvl4pPr marL="1142926" indent="0" algn="ctr">
              <a:buNone/>
              <a:defRPr sz="1333"/>
            </a:lvl4pPr>
            <a:lvl5pPr marL="1523901" indent="0" algn="ctr">
              <a:buNone/>
              <a:defRPr sz="1333"/>
            </a:lvl5pPr>
            <a:lvl6pPr marL="1904876" indent="0" algn="ctr">
              <a:buNone/>
              <a:defRPr sz="1333"/>
            </a:lvl6pPr>
            <a:lvl7pPr marL="2285852" indent="0" algn="ctr">
              <a:buNone/>
              <a:defRPr sz="1333"/>
            </a:lvl7pPr>
            <a:lvl8pPr marL="2666827" indent="0" algn="ctr">
              <a:buNone/>
              <a:defRPr sz="1333"/>
            </a:lvl8pPr>
            <a:lvl9pPr marL="3047802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3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8"/>
            <a:ext cx="3886200" cy="36261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571420" rtl="0" eaLnBrk="1" latinLnBrk="0" hangingPunct="1">
        <a:spcBef>
          <a:spcPct val="0"/>
        </a:spcBef>
        <a:buNone/>
        <a:defRPr sz="224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Symbol" panose="05050102010706020507" pitchFamily="18" charset="2"/>
        <a:buChar char="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8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61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7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5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8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9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22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773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6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5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571420" rtl="0" eaLnBrk="1" latinLnBrk="0" hangingPunct="1">
        <a:spcBef>
          <a:spcPct val="0"/>
        </a:spcBef>
        <a:buNone/>
        <a:defRPr sz="224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Symbol" panose="05050102010706020507" pitchFamily="18" charset="2"/>
        <a:buChar char="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qa-dna.shinyapps.io/marker_repor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qanow.sharepoint.com/:b:/r/sites/intranet/Qualifications%20policies/Awarding%20and%20Grading%20for%20National%20Courses.pdf?csf=1&amp;web=1&amp;e=6V1dg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09F9-9CA2-A8F0-9725-0BE85E20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Awarding Training</a:t>
            </a:r>
            <a:br>
              <a:rPr lang="en-GB" dirty="0"/>
            </a:br>
            <a:r>
              <a:rPr lang="en-GB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02476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3BA65-BAC5-E78C-7FCA-86301311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A8F8-C70C-C510-9729-B17CC1BD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778276"/>
          </a:xfrm>
        </p:spPr>
        <p:txBody>
          <a:bodyPr/>
          <a:lstStyle/>
          <a:p>
            <a:r>
              <a:rPr lang="en-GB" sz="3200" kern="0" dirty="0">
                <a:solidFill>
                  <a:srgbClr val="FFFFFF"/>
                </a:solidFill>
              </a:rPr>
              <a:t>Awarding Policy 2025 -2027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B544A-A31E-5C69-EE93-5AB1B8C71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409700"/>
            <a:ext cx="7886700" cy="3011224"/>
          </a:xfrm>
        </p:spPr>
        <p:txBody>
          <a:bodyPr/>
          <a:lstStyle/>
          <a:p>
            <a:pPr marL="0" indent="0" defTabSz="914309" fontAlgn="base"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en-GB" sz="2800" kern="0" dirty="0">
                <a:solidFill>
                  <a:srgbClr val="FFFFFF"/>
                </a:solidFill>
                <a:latin typeface="Arial"/>
              </a:rPr>
              <a:t>New inclusions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The use of early awarding data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A checklist to ensure all evidence is considered as part of the awarding meeting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Exceptional review of a grade boundary decision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Parameters for outcome reporting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5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3E9A5-EEE9-6FCE-BF77-05AF0B89A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DCAB-CBCD-824C-1EC0-7C2F5546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09698" cy="768017"/>
          </a:xfrm>
        </p:spPr>
        <p:txBody>
          <a:bodyPr/>
          <a:lstStyle/>
          <a:p>
            <a:r>
              <a:rPr lang="en-GB" sz="3200" dirty="0"/>
              <a:t>Grading Criteria – no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700B5-460E-C753-6551-CD1ECDE18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63" y="1463435"/>
            <a:ext cx="7886700" cy="3011224"/>
          </a:xfrm>
        </p:spPr>
        <p:txBody>
          <a:bodyPr/>
          <a:lstStyle/>
          <a:p>
            <a:r>
              <a:rPr lang="en-GB" sz="2000" dirty="0"/>
              <a:t>Graded National Courses will use grades A to D. </a:t>
            </a:r>
          </a:p>
          <a:p>
            <a:r>
              <a:rPr lang="en-GB" sz="2000" dirty="0"/>
              <a:t>Grading will be based on the score achieved in the course assessment and will be applied based on grade boundary decisions.  </a:t>
            </a:r>
          </a:p>
          <a:p>
            <a:r>
              <a:rPr lang="en-GB" sz="2000" dirty="0"/>
              <a:t>Grade boundaries will be set for the whole course assessment and be based on the total score for all components of course assessment.</a:t>
            </a:r>
          </a:p>
          <a:p>
            <a:r>
              <a:rPr lang="en-GB" sz="2000" dirty="0">
                <a:solidFill>
                  <a:schemeClr val="bg1"/>
                </a:solidFill>
              </a:rPr>
              <a:t>Grade boundaries will be set to recognise attainment across the grade descriptions for the course.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2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C763-3C70-3279-D5A3-6E3B4917A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4411-6F46-EC5B-5DE8-2BB0789F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Grading Criteria – no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559CF-4B31-D5B9-B8FB-7BA9A7306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648" y="1072817"/>
            <a:ext cx="7886700" cy="3011224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Course assessments will be designed with the intention of setting notional grade boundaries as follows for:</a:t>
            </a:r>
          </a:p>
          <a:p>
            <a:pPr marL="595289" indent="-292353">
              <a:buFont typeface="Arial" panose="020B0604020202020204" pitchFamily="34" charset="0"/>
              <a:buChar char="-"/>
            </a:pPr>
            <a:r>
              <a:rPr lang="en-GB" sz="2400" dirty="0">
                <a:solidFill>
                  <a:schemeClr val="bg1"/>
                </a:solidFill>
              </a:rPr>
              <a:t>Grade A – 70% of maximum marks available.</a:t>
            </a:r>
          </a:p>
          <a:p>
            <a:pPr marL="595289" indent="-292353">
              <a:buFont typeface="Arial" panose="020B0604020202020204" pitchFamily="34" charset="0"/>
              <a:buChar char="-"/>
            </a:pPr>
            <a:r>
              <a:rPr lang="en-GB" sz="2400" dirty="0"/>
              <a:t>Grade B – 60% of maximum marks available.</a:t>
            </a:r>
          </a:p>
          <a:p>
            <a:pPr marL="595289" indent="-292353">
              <a:buFont typeface="Arial" panose="020B0604020202020204" pitchFamily="34" charset="0"/>
              <a:buChar char="-"/>
            </a:pPr>
            <a:r>
              <a:rPr lang="en-GB" sz="2400" dirty="0"/>
              <a:t>Grade C – 50% of maximum marks available.</a:t>
            </a:r>
          </a:p>
          <a:p>
            <a:pPr marL="595289" indent="-292353">
              <a:buFont typeface="Arial" panose="020B0604020202020204" pitchFamily="34" charset="0"/>
              <a:buChar char="-"/>
            </a:pPr>
            <a:r>
              <a:rPr lang="en-GB" sz="2400" dirty="0">
                <a:solidFill>
                  <a:schemeClr val="bg1"/>
                </a:solidFill>
              </a:rPr>
              <a:t>Grade D – 40% of </a:t>
            </a:r>
            <a:r>
              <a:rPr lang="en-GB" sz="2400" dirty="0"/>
              <a:t>maximum marks available.</a:t>
            </a:r>
          </a:p>
        </p:txBody>
      </p:sp>
    </p:spTree>
    <p:extLst>
      <p:ext uri="{BB962C8B-B14F-4D97-AF65-F5344CB8AC3E}">
        <p14:creationId xmlns:p14="http://schemas.microsoft.com/office/powerpoint/2010/main" val="135260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B5AE-2278-9BB4-CCE0-93E59572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member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46AA-6898-CAA2-42C1-F7F927A8B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67" y="1580152"/>
            <a:ext cx="7886700" cy="3011224"/>
          </a:xfrm>
        </p:spPr>
        <p:txBody>
          <a:bodyPr/>
          <a:lstStyle/>
          <a:p>
            <a:r>
              <a:rPr lang="en-GB" dirty="0"/>
              <a:t>The advisors remain the same as last year</a:t>
            </a:r>
          </a:p>
          <a:p>
            <a:r>
              <a:rPr lang="en-GB" dirty="0"/>
              <a:t>The chairs will be Donna Stewart, Martyn Ware and John McMorris</a:t>
            </a:r>
          </a:p>
          <a:p>
            <a:r>
              <a:rPr lang="en-GB" dirty="0"/>
              <a:t>As per previous years, there may be observers from the Board/QC and/or internal SQA staff</a:t>
            </a:r>
          </a:p>
          <a:p>
            <a:pPr lvl="1"/>
            <a:r>
              <a:rPr lang="en-GB" dirty="0"/>
              <a:t>All observer requests must go through the Events team</a:t>
            </a:r>
          </a:p>
          <a:p>
            <a:pPr lvl="1"/>
            <a:r>
              <a:rPr lang="en-GB" dirty="0"/>
              <a:t>Suitable meetings agreed by Director of QD</a:t>
            </a:r>
          </a:p>
        </p:txBody>
      </p:sp>
    </p:spTree>
    <p:extLst>
      <p:ext uri="{BB962C8B-B14F-4D97-AF65-F5344CB8AC3E}">
        <p14:creationId xmlns:p14="http://schemas.microsoft.com/office/powerpoint/2010/main" val="397554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81E1D-C24D-FB3B-67EF-6B2BC424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A24C-904A-D3F6-87BC-F4D6E6DD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Guidance and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C59E5-D2A2-058F-63E7-6167DF19C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Grade Boundary Planning Group</a:t>
            </a:r>
          </a:p>
          <a:p>
            <a:r>
              <a:rPr lang="en-GB" sz="2400" dirty="0"/>
              <a:t>New group for 2025 (and beyond)</a:t>
            </a:r>
          </a:p>
          <a:p>
            <a:r>
              <a:rPr lang="en-GB" sz="2400" dirty="0"/>
              <a:t>Representatives from </a:t>
            </a:r>
          </a:p>
          <a:p>
            <a:pPr lvl="1"/>
            <a:r>
              <a:rPr lang="en-GB" sz="2000" dirty="0"/>
              <a:t>PAS (Standards and Data &amp; Analytics)</a:t>
            </a:r>
          </a:p>
          <a:p>
            <a:pPr lvl="1"/>
            <a:r>
              <a:rPr lang="en-GB" sz="2000" dirty="0"/>
              <a:t>Qualifications Development</a:t>
            </a:r>
          </a:p>
          <a:p>
            <a:pPr lvl="1"/>
            <a:r>
              <a:rPr lang="en-GB" sz="2000" dirty="0"/>
              <a:t>Events</a:t>
            </a:r>
          </a:p>
          <a:p>
            <a:pPr lvl="1"/>
            <a:r>
              <a:rPr lang="en-GB" sz="2000" dirty="0"/>
              <a:t>Business Systems</a:t>
            </a:r>
          </a:p>
          <a:p>
            <a:pPr lvl="1"/>
            <a:r>
              <a:rPr lang="en-GB" sz="2000" dirty="0"/>
              <a:t>Communications</a:t>
            </a:r>
          </a:p>
          <a:p>
            <a:r>
              <a:rPr lang="en-GB" sz="2400" u="sng" dirty="0"/>
              <a:t>All workstreams related to preparing for </a:t>
            </a:r>
            <a:br>
              <a:rPr lang="en-GB" sz="2400" u="sng" dirty="0"/>
            </a:br>
            <a:r>
              <a:rPr lang="en-GB" sz="2400" u="sng" dirty="0"/>
              <a:t>awarding meetings</a:t>
            </a:r>
          </a:p>
        </p:txBody>
      </p:sp>
    </p:spTree>
    <p:extLst>
      <p:ext uri="{BB962C8B-B14F-4D97-AF65-F5344CB8AC3E}">
        <p14:creationId xmlns:p14="http://schemas.microsoft.com/office/powerpoint/2010/main" val="100044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936B-526E-FDDD-E615-2E52BB87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of Awarding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A0011-CB99-43B9-70FC-1EA042549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First in-person training for awarding since 2019</a:t>
            </a:r>
          </a:p>
          <a:p>
            <a:r>
              <a:rPr lang="en-GB" dirty="0"/>
              <a:t>Two twilight briefings for PAs et al being scheduled for mid-May</a:t>
            </a:r>
          </a:p>
          <a:p>
            <a:r>
              <a:rPr lang="en-GB" dirty="0"/>
              <a:t>The SQA Academy modules are updated for this year</a:t>
            </a:r>
          </a:p>
          <a:p>
            <a:pPr lvl="1"/>
            <a:r>
              <a:rPr lang="en-GB" dirty="0"/>
              <a:t>Item Analysis module is ready to go</a:t>
            </a:r>
          </a:p>
          <a:p>
            <a:pPr lvl="1"/>
            <a:r>
              <a:rPr lang="en-GB" dirty="0"/>
              <a:t>Supporting Information module is ready to go</a:t>
            </a:r>
          </a:p>
          <a:p>
            <a:pPr lvl="1"/>
            <a:r>
              <a:rPr lang="en-GB" dirty="0"/>
              <a:t>Awarding meeting module will be ready to </a:t>
            </a:r>
            <a:br>
              <a:rPr lang="en-GB" dirty="0"/>
            </a:br>
            <a:r>
              <a:rPr lang="en-GB" dirty="0"/>
              <a:t>go shortly</a:t>
            </a:r>
          </a:p>
        </p:txBody>
      </p:sp>
    </p:spTree>
    <p:extLst>
      <p:ext uri="{BB962C8B-B14F-4D97-AF65-F5344CB8AC3E}">
        <p14:creationId xmlns:p14="http://schemas.microsoft.com/office/powerpoint/2010/main" val="85736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87593-2521-9BA6-DA7C-5B7B12BA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183A-7EB9-9757-DC4C-B478A662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Guidance and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EC8DD-7186-530A-7DC7-5D76B56DE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Early Awarding Data Analysis </a:t>
            </a:r>
          </a:p>
          <a:p>
            <a:r>
              <a:rPr lang="en-GB" dirty="0"/>
              <a:t>New guidance for using early awarding data will be published in May</a:t>
            </a:r>
          </a:p>
          <a:p>
            <a:r>
              <a:rPr lang="en-GB" dirty="0"/>
              <a:t>Formalising the process for reporting and escalating serious or unexpected issues that may impact awarding – exceptional and rare</a:t>
            </a:r>
          </a:p>
          <a:p>
            <a:pPr lvl="1"/>
            <a:r>
              <a:rPr lang="en-GB" dirty="0"/>
              <a:t>Closely mapped to existing processes within SQA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7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7AD7E-E48C-A7A2-8218-08E6C5C6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F0F9-0B3E-F221-E827-C5FED2D2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Guidance and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5FC10-DD75-C5DE-DED4-E47D471A0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Early Awarding Data Analysis</a:t>
            </a:r>
          </a:p>
          <a:p>
            <a:r>
              <a:rPr lang="en-GB" dirty="0"/>
              <a:t>Key responsibilities for QM</a:t>
            </a:r>
          </a:p>
          <a:p>
            <a:pPr lvl="1"/>
            <a:r>
              <a:rPr lang="en-GB" dirty="0"/>
              <a:t>Review all early awarding data that is available</a:t>
            </a:r>
          </a:p>
          <a:p>
            <a:pPr lvl="1"/>
            <a:r>
              <a:rPr lang="en-GB" dirty="0"/>
              <a:t>Triage as appropriate and report any concerns to </a:t>
            </a:r>
            <a:r>
              <a:rPr lang="en-GB" dirty="0" err="1"/>
              <a:t>HoS</a:t>
            </a:r>
            <a:r>
              <a:rPr lang="en-GB" dirty="0"/>
              <a:t> if required</a:t>
            </a:r>
          </a:p>
          <a:p>
            <a:pPr lvl="1"/>
            <a:r>
              <a:rPr lang="en-GB" dirty="0"/>
              <a:t>Liaise with PA</a:t>
            </a:r>
          </a:p>
          <a:p>
            <a:pPr lvl="1"/>
            <a:r>
              <a:rPr lang="en-GB" dirty="0"/>
              <a:t>Monitor throughout marking</a:t>
            </a:r>
          </a:p>
          <a:p>
            <a:pPr lvl="1"/>
            <a:r>
              <a:rPr lang="en-GB" dirty="0"/>
              <a:t>Discuss at Awarding Meeting as appropriate</a:t>
            </a:r>
          </a:p>
          <a:p>
            <a:pPr lvl="1"/>
            <a:r>
              <a:rPr lang="en-GB" dirty="0"/>
              <a:t>Contribute to a Notification of Incident </a:t>
            </a:r>
            <a:br>
              <a:rPr lang="en-GB" dirty="0"/>
            </a:br>
            <a:r>
              <a:rPr lang="en-GB" dirty="0"/>
              <a:t>report if required</a:t>
            </a:r>
          </a:p>
        </p:txBody>
      </p:sp>
    </p:spTree>
    <p:extLst>
      <p:ext uri="{BB962C8B-B14F-4D97-AF65-F5344CB8AC3E}">
        <p14:creationId xmlns:p14="http://schemas.microsoft.com/office/powerpoint/2010/main" val="365667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A4FD-4A43-01C8-6087-B738BFDF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Awarding Meeting 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3441B-ECE2-7A93-271E-7B458D2E3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Completed by the advisor, alongside the Decision Making Record</a:t>
            </a:r>
          </a:p>
          <a:p>
            <a:r>
              <a:rPr lang="en-GB" dirty="0"/>
              <a:t>Outlines all different strands of evidence</a:t>
            </a:r>
          </a:p>
          <a:p>
            <a:endParaRPr lang="en-GB" dirty="0"/>
          </a:p>
          <a:p>
            <a:r>
              <a:rPr lang="en-GB" dirty="0"/>
              <a:t>Does not change the Decision Making Record</a:t>
            </a:r>
          </a:p>
        </p:txBody>
      </p:sp>
    </p:spTree>
    <p:extLst>
      <p:ext uri="{BB962C8B-B14F-4D97-AF65-F5344CB8AC3E}">
        <p14:creationId xmlns:p14="http://schemas.microsoft.com/office/powerpoint/2010/main" val="10711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C627-A1E9-B388-001B-752C72A7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5EB-66EE-E595-6657-C0C9092F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Guidance and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12977-F10C-EC17-4CB0-272C50019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Review a GB decision</a:t>
            </a:r>
          </a:p>
          <a:p>
            <a:r>
              <a:rPr lang="en-GB" dirty="0"/>
              <a:t>A rare and exceptional process</a:t>
            </a:r>
          </a:p>
          <a:p>
            <a:r>
              <a:rPr lang="en-GB" dirty="0"/>
              <a:t>Developed in collaboration with wide variety of teams</a:t>
            </a:r>
          </a:p>
          <a:p>
            <a:r>
              <a:rPr lang="en-GB" dirty="0"/>
              <a:t>Reporting through Procedural Change Group</a:t>
            </a:r>
          </a:p>
          <a:p>
            <a:r>
              <a:rPr lang="en-GB" dirty="0"/>
              <a:t>Submit a Notification of Incident report </a:t>
            </a:r>
          </a:p>
        </p:txBody>
      </p:sp>
    </p:spTree>
    <p:extLst>
      <p:ext uri="{BB962C8B-B14F-4D97-AF65-F5344CB8AC3E}">
        <p14:creationId xmlns:p14="http://schemas.microsoft.com/office/powerpoint/2010/main" val="250997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56E45-8004-7A16-BB79-D8E1BB40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0C4C-C4D3-9489-E105-CD893314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2955"/>
            <a:ext cx="7886700" cy="963014"/>
          </a:xfrm>
        </p:spPr>
        <p:txBody>
          <a:bodyPr/>
          <a:lstStyle/>
          <a:p>
            <a:r>
              <a:rPr lang="en-GB" dirty="0"/>
              <a:t>Awarding 2025</a:t>
            </a:r>
            <a:br>
              <a:rPr lang="en-GB" dirty="0"/>
            </a:br>
            <a:r>
              <a:rPr lang="en-GB" dirty="0"/>
              <a:t>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ACF5-1BE1-B0CA-3AC9-CDDD94A497BC}"/>
              </a:ext>
            </a:extLst>
          </p:cNvPr>
          <p:cNvSpPr txBox="1"/>
          <p:nvPr/>
        </p:nvSpPr>
        <p:spPr>
          <a:xfrm>
            <a:off x="531446" y="2922955"/>
            <a:ext cx="8081108" cy="252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chemeClr val="bg1"/>
                </a:solidFill>
              </a:rPr>
              <a:t>Speakers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Margot McKerrell – Head of Standards, Malpractice and Complaints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Juliana Edwards – Policy &amp; Research Manager (Standards)</a:t>
            </a:r>
          </a:p>
          <a:p>
            <a:r>
              <a:rPr lang="en-GB" sz="2400" dirty="0">
                <a:solidFill>
                  <a:schemeClr val="bg1"/>
                </a:solidFill>
              </a:rPr>
              <a:t>Samantha Rutherford – Senior Data Analyst</a:t>
            </a:r>
          </a:p>
          <a:p>
            <a:r>
              <a:rPr lang="en-GB" sz="2400" dirty="0">
                <a:solidFill>
                  <a:schemeClr val="bg1"/>
                </a:solidFill>
              </a:rPr>
              <a:t>Robert Quinn – Head of English, Languages &amp; Business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49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CF7A-9E24-AA51-BE85-0323084D1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5824-0E37-B244-7330-F593FE87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Awarding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1E5F4-B552-2049-0B94-5FD4907E9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Statement of Intent</a:t>
            </a:r>
          </a:p>
          <a:p>
            <a:r>
              <a:rPr lang="en-GB" dirty="0"/>
              <a:t>Minor changes to the structure</a:t>
            </a:r>
          </a:p>
          <a:p>
            <a:r>
              <a:rPr lang="en-GB" dirty="0"/>
              <a:t>More structure in how to submit</a:t>
            </a:r>
          </a:p>
          <a:p>
            <a:r>
              <a:rPr lang="en-GB" dirty="0"/>
              <a:t>Asked QMs to “sign off” each </a:t>
            </a:r>
            <a:r>
              <a:rPr lang="en-GB" dirty="0" err="1"/>
              <a:t>SoI</a:t>
            </a:r>
            <a:r>
              <a:rPr lang="en-GB" dirty="0"/>
              <a:t> as they submit</a:t>
            </a:r>
          </a:p>
          <a:p>
            <a:r>
              <a:rPr lang="en-GB" dirty="0"/>
              <a:t>Intention to publish earlier for 2026</a:t>
            </a:r>
          </a:p>
        </p:txBody>
      </p:sp>
    </p:spTree>
    <p:extLst>
      <p:ext uri="{BB962C8B-B14F-4D97-AF65-F5344CB8AC3E}">
        <p14:creationId xmlns:p14="http://schemas.microsoft.com/office/powerpoint/2010/main" val="222674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A7A9D-48BD-D2F9-324A-667A62D59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717F-9F02-3CEC-24FB-5938B850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Awarding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16825-4EBB-DD30-9D50-A599C6418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Assessment Performance Form</a:t>
            </a:r>
          </a:p>
          <a:p>
            <a:r>
              <a:rPr lang="en-GB" dirty="0"/>
              <a:t>Minor changes to the structure</a:t>
            </a:r>
          </a:p>
          <a:p>
            <a:r>
              <a:rPr lang="en-GB" dirty="0"/>
              <a:t>More structure in how to submit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Decision Making Record</a:t>
            </a:r>
          </a:p>
          <a:p>
            <a:r>
              <a:rPr lang="en-GB" dirty="0"/>
              <a:t>No changes this year</a:t>
            </a:r>
          </a:p>
        </p:txBody>
      </p:sp>
    </p:spTree>
    <p:extLst>
      <p:ext uri="{BB962C8B-B14F-4D97-AF65-F5344CB8AC3E}">
        <p14:creationId xmlns:p14="http://schemas.microsoft.com/office/powerpoint/2010/main" val="397136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C47F-8633-03F3-70AA-ABB062F77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2DC1-F4BC-15A0-77BA-C3D9CBBA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Awarding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45B5F-B073-0F70-6027-86CA39DB1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Marker Reports</a:t>
            </a:r>
          </a:p>
          <a:p>
            <a:r>
              <a:rPr lang="en-GB" dirty="0"/>
              <a:t>Substantial restructuring </a:t>
            </a:r>
          </a:p>
          <a:p>
            <a:pPr lvl="1"/>
            <a:r>
              <a:rPr lang="en-GB" sz="2400" dirty="0"/>
              <a:t>From 38 to 17 questions</a:t>
            </a:r>
          </a:p>
          <a:p>
            <a:pPr lvl="1"/>
            <a:r>
              <a:rPr lang="en-GB" sz="2400" dirty="0"/>
              <a:t>Condensed all questions on marker experience to a single question</a:t>
            </a:r>
          </a:p>
          <a:p>
            <a:pPr lvl="1"/>
            <a:r>
              <a:rPr lang="en-GB" sz="2400" dirty="0"/>
              <a:t>Switched the order of questions to make comments on the assessment first</a:t>
            </a:r>
          </a:p>
          <a:p>
            <a:pPr lvl="1"/>
            <a:r>
              <a:rPr lang="en-GB" sz="2400" dirty="0"/>
              <a:t>Further guidance included on what is to be </a:t>
            </a:r>
            <a:br>
              <a:rPr lang="en-GB" sz="2400" dirty="0"/>
            </a:br>
            <a:r>
              <a:rPr lang="en-GB" sz="2400" dirty="0"/>
              <a:t>included in each answer</a:t>
            </a:r>
          </a:p>
        </p:txBody>
      </p:sp>
    </p:spTree>
    <p:extLst>
      <p:ext uri="{BB962C8B-B14F-4D97-AF65-F5344CB8AC3E}">
        <p14:creationId xmlns:p14="http://schemas.microsoft.com/office/powerpoint/2010/main" val="272208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A13D-09DA-315D-C98D-67025D69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EA56-E528-7B75-8F19-FD055014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Awarding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487A0-71DB-18F8-C07E-ED96BF275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Marker Reports</a:t>
            </a:r>
          </a:p>
          <a:p>
            <a:r>
              <a:rPr lang="en-GB" sz="2400" b="1" u="sng" dirty="0"/>
              <a:t>Very early </a:t>
            </a:r>
            <a:r>
              <a:rPr lang="en-GB" sz="2400" dirty="0"/>
              <a:t>review</a:t>
            </a:r>
          </a:p>
          <a:p>
            <a:pPr lvl="1"/>
            <a:r>
              <a:rPr lang="en-GB" sz="2000" dirty="0"/>
              <a:t>First components that have come through, signs that responses are more streamlined and easier to analyse</a:t>
            </a:r>
          </a:p>
          <a:p>
            <a:pPr lvl="1"/>
            <a:r>
              <a:rPr lang="en-GB" sz="2000" dirty="0"/>
              <a:t>All feedback appreciated</a:t>
            </a:r>
          </a:p>
          <a:p>
            <a:r>
              <a:rPr lang="en-GB" sz="2400" dirty="0"/>
              <a:t>Intention for 2026 is to explore new ways to gather and analyse</a:t>
            </a:r>
          </a:p>
          <a:p>
            <a:pPr lvl="1"/>
            <a:r>
              <a:rPr lang="en-GB" sz="2000" dirty="0"/>
              <a:t>SLWG to investigate using AI</a:t>
            </a:r>
          </a:p>
          <a:p>
            <a:pPr lvl="1"/>
            <a:r>
              <a:rPr lang="en-GB" sz="2000" dirty="0"/>
              <a:t>Review of structure to decrease free text</a:t>
            </a:r>
          </a:p>
          <a:p>
            <a:pPr lvl="1"/>
            <a:r>
              <a:rPr lang="en-GB" sz="2000" dirty="0"/>
              <a:t>Investigate including other marking formats</a:t>
            </a:r>
          </a:p>
        </p:txBody>
      </p:sp>
    </p:spTree>
    <p:extLst>
      <p:ext uri="{BB962C8B-B14F-4D97-AF65-F5344CB8AC3E}">
        <p14:creationId xmlns:p14="http://schemas.microsoft.com/office/powerpoint/2010/main" val="2029715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357A-4677-F500-19CB-8F424CD93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1390-0C5A-0668-32BE-507467D7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Awarding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0623F-A4E9-6B09-D294-B447C3191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Marker Reports</a:t>
            </a:r>
          </a:p>
          <a:p>
            <a:r>
              <a:rPr lang="en-GB" dirty="0"/>
              <a:t>Changes to reporting include:</a:t>
            </a:r>
          </a:p>
          <a:p>
            <a:pPr lvl="1"/>
            <a:r>
              <a:rPr lang="en-GB" dirty="0"/>
              <a:t>Updated look and feel to reflect the SQA brand</a:t>
            </a:r>
          </a:p>
          <a:p>
            <a:pPr lvl="1"/>
            <a:r>
              <a:rPr lang="en-GB" dirty="0"/>
              <a:t>Improvements to readability</a:t>
            </a:r>
          </a:p>
          <a:p>
            <a:pPr lvl="1"/>
            <a:r>
              <a:rPr lang="en-GB" dirty="0"/>
              <a:t>New plots in the “reports submitted” panel, including return rate for different marker roles and a ratio of markers to senior team.</a:t>
            </a:r>
          </a:p>
          <a:p>
            <a:r>
              <a:rPr lang="en-GB" dirty="0"/>
              <a:t>Walkthrough of </a:t>
            </a:r>
            <a:r>
              <a:rPr lang="en-GB" dirty="0">
                <a:hlinkClick r:id="rId3"/>
              </a:rPr>
              <a:t>Shiny App 25</a:t>
            </a:r>
            <a:endParaRPr lang="en-GB" dirty="0"/>
          </a:p>
          <a:p>
            <a:pPr lvl="1"/>
            <a:endParaRPr lang="en-GB" sz="1956" dirty="0"/>
          </a:p>
        </p:txBody>
      </p:sp>
    </p:spTree>
    <p:extLst>
      <p:ext uri="{BB962C8B-B14F-4D97-AF65-F5344CB8AC3E}">
        <p14:creationId xmlns:p14="http://schemas.microsoft.com/office/powerpoint/2010/main" val="379630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C147F-78BC-D006-36D1-8CC6CAB0E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D719-D49D-35C7-A35E-883C1593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are: Data &amp; Analytics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6637A-50DC-C4D9-6E6E-AF59F1393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A6F703-C853-8234-B703-9DBC6A1D676A}"/>
              </a:ext>
            </a:extLst>
          </p:cNvPr>
          <p:cNvGraphicFramePr/>
          <p:nvPr/>
        </p:nvGraphicFramePr>
        <p:xfrm>
          <a:off x="388620" y="1145540"/>
          <a:ext cx="833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544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CAD3B-869E-B2DF-D455-D98AAB11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D41C-32F5-1677-E0B5-6600CCEB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D&amp;A’s role in awarding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DCEDA-BBE4-0601-82D7-AE7443C42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Provide statistical support in awarding meetings</a:t>
            </a:r>
          </a:p>
          <a:p>
            <a:r>
              <a:rPr lang="en-GB" dirty="0"/>
              <a:t>Ensure logical decision making</a:t>
            </a:r>
          </a:p>
          <a:p>
            <a:r>
              <a:rPr lang="en-GB" dirty="0"/>
              <a:t>Accurately record grade boundary decisions</a:t>
            </a:r>
          </a:p>
          <a:p>
            <a:r>
              <a:rPr lang="en-GB" dirty="0"/>
              <a:t>Provide statistical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0524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19EA-9F51-46B0-B1B5-E95C274C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Reminders on Data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EF4C0-FB59-2D9D-4F2E-BE3A6D551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All materials used during awarding meetings are confidential and should only be shared using secure methods; this can include anything that indicates exam performance or perceived performance in assessment items.​</a:t>
            </a:r>
          </a:p>
          <a:p>
            <a:r>
              <a:rPr lang="en-GB" sz="2000" dirty="0"/>
              <a:t>PA News and Information site should be the primary method for sharing confidential awarding meeting materials.​</a:t>
            </a:r>
          </a:p>
          <a:p>
            <a:r>
              <a:rPr lang="en-GB" sz="2000" dirty="0"/>
              <a:t>Teams are reminded that anything provided by Data and Analytics is for internal use only.</a:t>
            </a:r>
          </a:p>
          <a:p>
            <a:endParaRPr lang="en-GB" sz="2000" dirty="0"/>
          </a:p>
          <a:p>
            <a:r>
              <a:rPr lang="en-GB" sz="1800" b="1" dirty="0"/>
              <a:t>If you think there may have been a breach, please</a:t>
            </a:r>
            <a:br>
              <a:rPr lang="en-GB" sz="1800" b="1" dirty="0"/>
            </a:br>
            <a:r>
              <a:rPr lang="en-GB" sz="1800" b="1" dirty="0"/>
              <a:t>contact data.analytics@sqa.org.uk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31845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224F9-19E4-36D7-79AF-BFDFC128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08EF-FCC6-6985-9291-DDB13D62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Awarding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28D11-E922-3876-DCCF-850069F33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230" y="1211581"/>
            <a:ext cx="7886700" cy="3011224"/>
          </a:xfrm>
        </p:spPr>
        <p:txBody>
          <a:bodyPr/>
          <a:lstStyle/>
          <a:p>
            <a:pPr marL="0" indent="0">
              <a:buNone/>
            </a:pPr>
            <a:r>
              <a:rPr lang="en-GB" sz="2800" u="sng" dirty="0"/>
              <a:t>Awarding Packs</a:t>
            </a:r>
          </a:p>
          <a:p>
            <a:pPr marL="0" indent="0">
              <a:buNone/>
            </a:pPr>
            <a:endParaRPr lang="en-GB" sz="900" u="sng" dirty="0"/>
          </a:p>
          <a:p>
            <a:pPr marL="0" indent="0">
              <a:buNone/>
            </a:pPr>
            <a:r>
              <a:rPr lang="en-GB" sz="2400" dirty="0"/>
              <a:t>Key Updates</a:t>
            </a:r>
          </a:p>
          <a:p>
            <a:r>
              <a:rPr lang="en-GB" sz="2000" dirty="0"/>
              <a:t>The progression section now covers candidates progressing in either of the </a:t>
            </a:r>
            <a:r>
              <a:rPr lang="en-GB" sz="2000" b="1" dirty="0"/>
              <a:t>two</a:t>
            </a:r>
            <a:r>
              <a:rPr lang="en-GB" sz="2000" dirty="0"/>
              <a:t> previous years</a:t>
            </a:r>
          </a:p>
          <a:p>
            <a:r>
              <a:rPr lang="en-GB" sz="2000" dirty="0"/>
              <a:t>Item analysis is now part of the component section of the pack</a:t>
            </a:r>
          </a:p>
          <a:p>
            <a:r>
              <a:rPr lang="en-GB" sz="2000" dirty="0"/>
              <a:t>More text to provide clarity around scaling, dual entry, multiple choice, optionality and estimates</a:t>
            </a:r>
          </a:p>
          <a:p>
            <a:r>
              <a:rPr lang="en-GB" sz="2000" dirty="0"/>
              <a:t>Update to compatibility</a:t>
            </a:r>
          </a:p>
          <a:p>
            <a:endParaRPr lang="en-GB" sz="2000" dirty="0"/>
          </a:p>
          <a:p>
            <a:r>
              <a:rPr lang="en-GB" sz="2000" dirty="0"/>
              <a:t>Walkthrough Awarding Pack 2025</a:t>
            </a:r>
          </a:p>
          <a:p>
            <a:pPr marL="0" indent="0">
              <a:buNone/>
            </a:pPr>
            <a:endParaRPr lang="en-GB" sz="2800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464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DBBD-CDD5-033D-2CB5-3B1411C8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CB98-5F00-8160-8F99-F9E198039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409700"/>
            <a:ext cx="7886700" cy="3011224"/>
          </a:xfrm>
        </p:spPr>
        <p:txBody>
          <a:bodyPr/>
          <a:lstStyle/>
          <a:p>
            <a:r>
              <a:rPr lang="en-GB" dirty="0"/>
              <a:t>We are here to help</a:t>
            </a:r>
          </a:p>
          <a:p>
            <a:pPr lvl="1"/>
            <a:r>
              <a:rPr lang="en-GB" dirty="0"/>
              <a:t>If you have any questions or feedback, please do not hesitate to get in touch</a:t>
            </a:r>
          </a:p>
          <a:p>
            <a:pPr lvl="1"/>
            <a:r>
              <a:rPr lang="en-GB" dirty="0"/>
              <a:t>If you have any concerns and are unsure about whether to escalate, we encourage you to speak to your </a:t>
            </a:r>
            <a:r>
              <a:rPr lang="en-GB" dirty="0" err="1"/>
              <a:t>HoS</a:t>
            </a:r>
            <a:endParaRPr lang="en-GB" dirty="0"/>
          </a:p>
          <a:p>
            <a:pPr lvl="1"/>
            <a:r>
              <a:rPr lang="en-GB" dirty="0"/>
              <a:t>If you are undertaking any work to do with organising awarding, please reach out to me directly and we will include in GB planning group</a:t>
            </a:r>
          </a:p>
        </p:txBody>
      </p:sp>
    </p:spTree>
    <p:extLst>
      <p:ext uri="{BB962C8B-B14F-4D97-AF65-F5344CB8AC3E}">
        <p14:creationId xmlns:p14="http://schemas.microsoft.com/office/powerpoint/2010/main" val="128503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89D7-754D-E6E9-0CE7-63417291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session: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82FFB-2570-685C-44AA-ACA8F31F6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Introduction to the teams</a:t>
            </a:r>
          </a:p>
          <a:p>
            <a:r>
              <a:rPr lang="en-GB" kern="0" dirty="0">
                <a:solidFill>
                  <a:srgbClr val="FFFFFF"/>
                </a:solidFill>
                <a:latin typeface="Arial"/>
              </a:rPr>
              <a:t>Changes for 2025</a:t>
            </a:r>
          </a:p>
          <a:p>
            <a:pPr lvl="1"/>
            <a:r>
              <a:rPr lang="en-GB" kern="0" dirty="0">
                <a:solidFill>
                  <a:srgbClr val="FFFFFF"/>
                </a:solidFill>
                <a:latin typeface="Arial"/>
              </a:rPr>
              <a:t>Policy</a:t>
            </a:r>
          </a:p>
          <a:p>
            <a:pPr lvl="1"/>
            <a:r>
              <a:rPr lang="en-GB" kern="0" dirty="0">
                <a:solidFill>
                  <a:srgbClr val="FFFFFF"/>
                </a:solidFill>
                <a:latin typeface="Arial"/>
              </a:rPr>
              <a:t>Panel members</a:t>
            </a:r>
          </a:p>
          <a:p>
            <a:pPr lvl="1"/>
            <a:r>
              <a:rPr lang="en-GB" kern="0" dirty="0">
                <a:solidFill>
                  <a:srgbClr val="FFFFFF"/>
                </a:solidFill>
                <a:latin typeface="Arial"/>
              </a:rPr>
              <a:t>Guidance and process</a:t>
            </a:r>
          </a:p>
          <a:p>
            <a:r>
              <a:rPr lang="en-GB" kern="0" dirty="0">
                <a:solidFill>
                  <a:srgbClr val="FFFFFF"/>
                </a:solidFill>
                <a:latin typeface="Arial"/>
              </a:rPr>
              <a:t>Data &amp; Analytics – Awarding Pack</a:t>
            </a:r>
          </a:p>
          <a:p>
            <a:r>
              <a:rPr lang="en-GB" kern="0" dirty="0">
                <a:solidFill>
                  <a:srgbClr val="FFFFFF"/>
                </a:solidFill>
                <a:latin typeface="Arial"/>
              </a:rPr>
              <a:t>How we make decisions?</a:t>
            </a:r>
          </a:p>
          <a:p>
            <a:r>
              <a:rPr lang="en-GB" kern="0" dirty="0">
                <a:solidFill>
                  <a:srgbClr val="FFFFFF"/>
                </a:solidFill>
                <a:latin typeface="Arial"/>
              </a:rPr>
              <a:t>Questions</a:t>
            </a:r>
          </a:p>
          <a:p>
            <a:endParaRPr lang="en-GB" kern="0" dirty="0">
              <a:solidFill>
                <a:srgbClr val="FFFFFF"/>
              </a:solidFill>
              <a:latin typeface="Arial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015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84D65-9902-DD4F-533D-DDED7C20F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6277-EB87-6B0E-AC01-5E44F6C8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39AB-CD2A-E6D8-3F69-6DE5C4120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If you are interested in awarding and standards, we are looking to set up an internal group of QD colleagues who would be interested in being part of a Standards network</a:t>
            </a:r>
          </a:p>
          <a:p>
            <a:pPr lvl="1"/>
            <a:r>
              <a:rPr lang="en-GB" dirty="0"/>
              <a:t>Discussing potential projects</a:t>
            </a:r>
          </a:p>
          <a:p>
            <a:pPr lvl="1"/>
            <a:r>
              <a:rPr lang="en-GB" dirty="0"/>
              <a:t>Planning training</a:t>
            </a:r>
          </a:p>
          <a:p>
            <a:pPr lvl="1"/>
            <a:r>
              <a:rPr lang="en-GB" dirty="0"/>
              <a:t>Trialling guidance and documentation</a:t>
            </a:r>
          </a:p>
          <a:p>
            <a:pPr lvl="1"/>
            <a:r>
              <a:rPr lang="en-GB" dirty="0"/>
              <a:t>Helping to build process maps</a:t>
            </a:r>
          </a:p>
          <a:p>
            <a:pPr lvl="1"/>
            <a:r>
              <a:rPr lang="en-GB" dirty="0"/>
              <a:t>Advising on QD procedures</a:t>
            </a:r>
          </a:p>
        </p:txBody>
      </p:sp>
    </p:spTree>
    <p:extLst>
      <p:ext uri="{BB962C8B-B14F-4D97-AF65-F5344CB8AC3E}">
        <p14:creationId xmlns:p14="http://schemas.microsoft.com/office/powerpoint/2010/main" val="315811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064E-CCD0-3E50-3F4C-AF15949D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CDFA-6D69-4BA1-FB6E-42B925D2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are: Standards, Malpractice &amp; Complaints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85BF-54A8-B43C-791D-24991587B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843E89-EBB9-78B9-B059-3CA724611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977848"/>
              </p:ext>
            </p:extLst>
          </p:nvPr>
        </p:nvGraphicFramePr>
        <p:xfrm>
          <a:off x="545632" y="1549801"/>
          <a:ext cx="7969718" cy="327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13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5D0E-0110-308D-D68A-C139416D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 speak to us about…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AE0250-18A0-1D9A-056F-96CD49A57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143677"/>
              </p:ext>
            </p:extLst>
          </p:nvPr>
        </p:nvGraphicFramePr>
        <p:xfrm>
          <a:off x="1225617" y="1356359"/>
          <a:ext cx="6647848" cy="323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94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00527-2C21-6877-E047-B10EA2FA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48C9-BBEC-D5E0-C872-C0A4A3CD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are: Data &amp; Analytics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426E1-D0DA-4EDB-2F3E-C2609A4CD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452634-A8DA-7E63-7101-263287882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785471"/>
              </p:ext>
            </p:extLst>
          </p:nvPr>
        </p:nvGraphicFramePr>
        <p:xfrm>
          <a:off x="388620" y="1145540"/>
          <a:ext cx="833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96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7408-53A1-361C-B31D-3F774247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D&amp;A’s role in awarding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241D6-2984-008F-8EAB-CCEDEFD73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Provide statistical support in awarding meetings</a:t>
            </a:r>
          </a:p>
          <a:p>
            <a:r>
              <a:rPr lang="en-GB" dirty="0"/>
              <a:t>Ensure logical decision making</a:t>
            </a:r>
          </a:p>
          <a:p>
            <a:r>
              <a:rPr lang="en-GB" dirty="0"/>
              <a:t>Accurately record grade boundary decisions</a:t>
            </a:r>
          </a:p>
          <a:p>
            <a:r>
              <a:rPr lang="en-GB" dirty="0"/>
              <a:t>Provide statistical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194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AC661-5B03-AE9C-CA77-B80FC3F1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13"/>
            <a:ext cx="7886700" cy="609601"/>
          </a:xfrm>
        </p:spPr>
        <p:txBody>
          <a:bodyPr/>
          <a:lstStyle/>
          <a:p>
            <a:pPr algn="ctr"/>
            <a:r>
              <a:rPr lang="en-GB" sz="3200" kern="0" dirty="0">
                <a:solidFill>
                  <a:srgbClr val="FFFFFF"/>
                </a:solidFill>
              </a:rPr>
              <a:t>Awarding Policy 2025-2027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B34DC-1C0E-4C79-894B-43E9F3935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651" y="710214"/>
            <a:ext cx="8209699" cy="4483223"/>
          </a:xfrm>
        </p:spPr>
        <p:txBody>
          <a:bodyPr/>
          <a:lstStyle/>
          <a:p>
            <a:pPr marL="0" indent="0" defTabSz="914309" fontAlgn="base">
              <a:spcAft>
                <a:spcPct val="0"/>
              </a:spcAft>
              <a:buClr>
                <a:srgbClr val="FFFFFF"/>
              </a:buClr>
              <a:buNone/>
              <a:defRPr/>
            </a:pPr>
            <a:r>
              <a:rPr lang="en-GB" sz="2800" b="1" kern="0" dirty="0">
                <a:solidFill>
                  <a:srgbClr val="FFFFFF"/>
                </a:solidFill>
                <a:latin typeface="Arial"/>
              </a:rPr>
              <a:t>Key updates</a:t>
            </a:r>
            <a:r>
              <a:rPr lang="en-GB" sz="2800" kern="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342866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dirty="0"/>
              <a:t>Final phase in the return to our pre-pandemic established awarding procedures – no additional protections</a:t>
            </a:r>
            <a:endParaRPr lang="en-GB" sz="2800" kern="0" dirty="0">
              <a:solidFill>
                <a:srgbClr val="FFFFFF"/>
              </a:solidFill>
              <a:latin typeface="Arial"/>
            </a:endParaRPr>
          </a:p>
          <a:p>
            <a:pPr marL="342866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Merging of two separate policies:</a:t>
            </a:r>
          </a:p>
          <a:p>
            <a:pPr marL="1128569" lvl="3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Awarding meetings and grading for National Courses Policy</a:t>
            </a:r>
          </a:p>
          <a:p>
            <a:pPr marL="1128569" lvl="3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Standards and Awarding Policy</a:t>
            </a:r>
          </a:p>
          <a:p>
            <a:pPr marL="342866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Been through appropriate governance: 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1956" kern="0" dirty="0">
                <a:solidFill>
                  <a:srgbClr val="FFFFFF"/>
                </a:solidFill>
                <a:latin typeface="Arial"/>
              </a:rPr>
              <a:t>Developed by standards team in collaboration with QD colleagues</a:t>
            </a:r>
          </a:p>
          <a:p>
            <a:pPr marL="592862" lvl="1" indent="-342866" defTabSz="914309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1956" kern="0" dirty="0">
                <a:solidFill>
                  <a:srgbClr val="FFFFFF"/>
                </a:solidFill>
                <a:latin typeface="Arial"/>
              </a:rPr>
              <a:t>Approved by SPG, QC and B of M</a:t>
            </a:r>
          </a:p>
          <a:p>
            <a:r>
              <a:rPr lang="en-GB" sz="2400" kern="0" dirty="0">
                <a:solidFill>
                  <a:srgbClr val="FFFFFF"/>
                </a:solidFill>
                <a:latin typeface="Arial"/>
              </a:rPr>
              <a:t>Stable policy across 3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9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FBD68-7851-BCE9-DE02-594D69FAE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3392-4633-8F0B-925B-C53DB17E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1"/>
            <a:ext cx="7886700" cy="600722"/>
          </a:xfrm>
        </p:spPr>
        <p:txBody>
          <a:bodyPr/>
          <a:lstStyle/>
          <a:p>
            <a:r>
              <a:rPr lang="en-GB" sz="3200" dirty="0"/>
              <a:t>What is our awarding policy?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E5A1D-10A2-D57D-113A-ED0E8E31D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268" y="905523"/>
            <a:ext cx="8712078" cy="4058312"/>
          </a:xfrm>
        </p:spPr>
        <p:txBody>
          <a:bodyPr/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Awarding and Grading for National Courses.pdf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altLang="en-US" sz="2000" dirty="0"/>
          </a:p>
          <a:p>
            <a:r>
              <a:rPr lang="en-GB" sz="2000" kern="0" dirty="0">
                <a:ea typeface="Aptos" panose="020B0004020202020204" pitchFamily="34" charset="0"/>
              </a:rPr>
              <a:t>O</a:t>
            </a:r>
            <a:r>
              <a:rPr lang="en-GB" sz="20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utlines SQA’s overall position and approach to awarding and standard setting. It defines SQA’s grading structure and approach to awarding meetings for graded National Courses</a:t>
            </a:r>
          </a:p>
          <a:p>
            <a:r>
              <a:rPr lang="en-GB" sz="20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policy is to use our well-established processes to underpin awarding and our long standing and rigorous approaches to grade boundary setting, which are grounded in quantitative and qualitative evidence. </a:t>
            </a:r>
          </a:p>
          <a:p>
            <a:r>
              <a:rPr lang="en-GB" sz="2000" kern="0" dirty="0">
                <a:ea typeface="Aptos" panose="020B0004020202020204" pitchFamily="34" charset="0"/>
              </a:rPr>
              <a:t>Our </a:t>
            </a:r>
            <a:r>
              <a:rPr lang="en-GB" sz="20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approach has in-built protections for learners that takes any variations in the performance of the assessment into consideration when setting grade boundaries. </a:t>
            </a:r>
          </a:p>
          <a:p>
            <a:endParaRPr lang="en-GB" sz="2000" kern="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422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F5375189-D5A5-4B33-AA11-7A5558CE525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CCBFFA3F-F57E-4B2C-BCFF-00FC22DE0CE9}"/>
    </a:ext>
  </a:extLst>
</a:theme>
</file>

<file path=ppt/theme/theme3.xml><?xml version="1.0" encoding="utf-8"?>
<a:theme xmlns:a="http://schemas.openxmlformats.org/drawingml/2006/main" name="TEXT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A7E63A85-0A23-4ADE-AE39-4E6A10EA0D0F}"/>
    </a:ext>
  </a:extLst>
</a:theme>
</file>

<file path=ppt/theme/theme4.xml><?xml version="1.0" encoding="utf-8"?>
<a:theme xmlns:a="http://schemas.openxmlformats.org/drawingml/2006/main" name="TEXT &amp; IMAGES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54D8FF3C-DC70-44BC-90DC-1DA6A02D88A1}"/>
    </a:ext>
  </a:extLst>
</a:theme>
</file>

<file path=ppt/theme/theme5.xml><?xml version="1.0" encoding="utf-8"?>
<a:theme xmlns:a="http://schemas.openxmlformats.org/drawingml/2006/main" name="TEXT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830A6CC0-AEA4-4AA6-870E-5F79FE82B66B}"/>
    </a:ext>
  </a:extLst>
</a:theme>
</file>

<file path=ppt/theme/theme6.xml><?xml version="1.0" encoding="utf-8"?>
<a:theme xmlns:a="http://schemas.openxmlformats.org/drawingml/2006/main" name="TEXT &amp; IMAGES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3FCD4986-DD7E-44F7-8E12-47F68B99DADE}"/>
    </a:ext>
  </a:extLst>
</a:theme>
</file>

<file path=ppt/theme/theme7.xml><?xml version="1.0" encoding="utf-8"?>
<a:theme xmlns:a="http://schemas.openxmlformats.org/drawingml/2006/main" name="TEXT AND IMAGES 1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F95C1813-885C-462A-901F-5C61B1C6C053}"/>
    </a:ext>
  </a:extLst>
</a:theme>
</file>

<file path=ppt/theme/theme8.xml><?xml version="1.0" encoding="utf-8"?>
<a:theme xmlns:a="http://schemas.openxmlformats.org/drawingml/2006/main" name="TEXT AND IMAGES 2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67D2C470-D996-467C-9115-E3201F650339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Scotland and UK  -  Read-Only" id="{BC50D601-4716-408C-B115-A15EBF30C128}" vid="{A3FD1DEF-2AAD-447A-BEA7-7BE0B15565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1038342D62840983A9B79B45A4FA9" ma:contentTypeVersion="5" ma:contentTypeDescription="Create a new document." ma:contentTypeScope="" ma:versionID="1be378d3e7d13fdd6a33e4eab018fd0b">
  <xsd:schema xmlns:xsd="http://www.w3.org/2001/XMLSchema" xmlns:xs="http://www.w3.org/2001/XMLSchema" xmlns:p="http://schemas.microsoft.com/office/2006/metadata/properties" xmlns:ns2="40f10586-0708-4e0c-8d39-60a616d9c70c" xmlns:ns3="767d5ec0-8ba6-4966-a1eb-262ed4faefd8" targetNamespace="http://schemas.microsoft.com/office/2006/metadata/properties" ma:root="true" ma:fieldsID="2c5abd845b79546cd7c941c7e40950c2" ns2:_="" ns3:_="">
    <xsd:import namespace="40f10586-0708-4e0c-8d39-60a616d9c70c"/>
    <xsd:import namespace="767d5ec0-8ba6-4966-a1eb-262ed4fae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10586-0708-4e0c-8d39-60a616d9c7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d5ec0-8ba6-4966-a1eb-262ed4fae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A384F-A9F1-4BA1-8DCD-244A26015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10586-0708-4e0c-8d39-60a616d9c70c"/>
    <ds:schemaRef ds:uri="767d5ec0-8ba6-4966-a1eb-262ed4fae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8561C-E3AA-400F-98D8-A780A7718B7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84fc1549-7975-4b10-befd-951f287a4b26"/>
    <ds:schemaRef ds:uri="http://schemas.openxmlformats.org/package/2006/metadata/core-properties"/>
    <ds:schemaRef ds:uri="008f024d-6f42-456d-9c90-d56dcdd3bb3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34F061B-F6E5-4E84-BEA0-9C6EC54DE1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BLANK – Scotland and UK</Template>
  <TotalTime>4072</TotalTime>
  <Words>1498</Words>
  <Application>Microsoft Office PowerPoint</Application>
  <PresentationFormat>On-screen Show (16:10)</PresentationFormat>
  <Paragraphs>243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Aptos</vt:lpstr>
      <vt:lpstr>Arial</vt:lpstr>
      <vt:lpstr>Calibri</vt:lpstr>
      <vt:lpstr>Symbol</vt:lpstr>
      <vt:lpstr>Wingdings</vt:lpstr>
      <vt:lpstr>TITLE SLIDE 1</vt:lpstr>
      <vt:lpstr>TITLE SLIDE 2</vt:lpstr>
      <vt:lpstr>TEXT DARK BACKGROUND</vt:lpstr>
      <vt:lpstr>TEXT &amp; IMAGES DARK BACKGROUND</vt:lpstr>
      <vt:lpstr>TEXT LIGHT BACKGROUND</vt:lpstr>
      <vt:lpstr>TEXT &amp; IMAGES LIGHT BACKGROUND</vt:lpstr>
      <vt:lpstr>TEXT AND IMAGES 1 (NO LOGO)</vt:lpstr>
      <vt:lpstr>TEXT AND IMAGES 2 (NO LOGO)</vt:lpstr>
      <vt:lpstr>SQA WEB and TELEPHONE</vt:lpstr>
      <vt:lpstr>Awarding Training 2025</vt:lpstr>
      <vt:lpstr>Awarding 2025 Training</vt:lpstr>
      <vt:lpstr>Today’s session:</vt:lpstr>
      <vt:lpstr>Who we are: Standards, Malpractice &amp; Complaints team</vt:lpstr>
      <vt:lpstr>Come speak to us about…</vt:lpstr>
      <vt:lpstr>Who we are: Data &amp; Analytics team</vt:lpstr>
      <vt:lpstr>D&amp;A’s role in awarding</vt:lpstr>
      <vt:lpstr>Awarding Policy 2025-2027</vt:lpstr>
      <vt:lpstr>What is our awarding policy?</vt:lpstr>
      <vt:lpstr>Awarding Policy 2025 -2027</vt:lpstr>
      <vt:lpstr>Grading Criteria – no change</vt:lpstr>
      <vt:lpstr>Grading Criteria – no change</vt:lpstr>
      <vt:lpstr>Panel member update</vt:lpstr>
      <vt:lpstr>New Guidance and Processes</vt:lpstr>
      <vt:lpstr>Return of Awarding training</vt:lpstr>
      <vt:lpstr>New Guidance and Processes</vt:lpstr>
      <vt:lpstr>New Guidance and Processes</vt:lpstr>
      <vt:lpstr>Awarding Meeting Checklist</vt:lpstr>
      <vt:lpstr>New Guidance and Processes</vt:lpstr>
      <vt:lpstr>Updates to Awarding Materials</vt:lpstr>
      <vt:lpstr>Updates to Awarding Materials</vt:lpstr>
      <vt:lpstr>Updates to Awarding Materials</vt:lpstr>
      <vt:lpstr>Updates to Awarding Materials</vt:lpstr>
      <vt:lpstr>Updates to Awarding Materials</vt:lpstr>
      <vt:lpstr>Who we are: Data &amp; Analytics team</vt:lpstr>
      <vt:lpstr>D&amp;A’s role in awarding</vt:lpstr>
      <vt:lpstr>Reminders on Data Security</vt:lpstr>
      <vt:lpstr>Updates to Awarding Materials</vt:lpstr>
      <vt:lpstr>Last Notes</vt:lpstr>
      <vt:lpstr>Last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Edwards</dc:creator>
  <cp:lastModifiedBy>Juliana Edwards</cp:lastModifiedBy>
  <cp:revision>12</cp:revision>
  <cp:lastPrinted>2013-10-31T13:53:25Z</cp:lastPrinted>
  <dcterms:created xsi:type="dcterms:W3CDTF">2025-04-11T07:23:24Z</dcterms:created>
  <dcterms:modified xsi:type="dcterms:W3CDTF">2025-05-12T15:36:17Z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0x010100F441038342D62840983A9B79B45A4FA9</vt:lpwstr>
  </property>
</Properties>
</file>