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61" r:id="rId5"/>
    <p:sldMasterId id="2147483664" r:id="rId6"/>
    <p:sldMasterId id="2147483668" r:id="rId7"/>
    <p:sldMasterId id="2147483652" r:id="rId8"/>
    <p:sldMasterId id="2147483658" r:id="rId9"/>
    <p:sldMasterId id="2147483719" r:id="rId10"/>
    <p:sldMasterId id="2147483712" r:id="rId11"/>
    <p:sldMasterId id="2147483726" r:id="rId12"/>
  </p:sldMasterIdLst>
  <p:notesMasterIdLst>
    <p:notesMasterId r:id="rId38"/>
  </p:notesMasterIdLst>
  <p:handoutMasterIdLst>
    <p:handoutMasterId r:id="rId39"/>
  </p:handoutMasterIdLst>
  <p:sldIdLst>
    <p:sldId id="258" r:id="rId13"/>
    <p:sldId id="310" r:id="rId14"/>
    <p:sldId id="318" r:id="rId15"/>
    <p:sldId id="311" r:id="rId16"/>
    <p:sldId id="312" r:id="rId17"/>
    <p:sldId id="313" r:id="rId18"/>
    <p:sldId id="314" r:id="rId19"/>
    <p:sldId id="315" r:id="rId20"/>
    <p:sldId id="316" r:id="rId21"/>
    <p:sldId id="317" r:id="rId22"/>
    <p:sldId id="320" r:id="rId23"/>
    <p:sldId id="319" r:id="rId24"/>
    <p:sldId id="308" r:id="rId25"/>
    <p:sldId id="309" r:id="rId26"/>
    <p:sldId id="324" r:id="rId27"/>
    <p:sldId id="321" r:id="rId28"/>
    <p:sldId id="325" r:id="rId29"/>
    <p:sldId id="329" r:id="rId30"/>
    <p:sldId id="322" r:id="rId31"/>
    <p:sldId id="326" r:id="rId32"/>
    <p:sldId id="327" r:id="rId33"/>
    <p:sldId id="330" r:id="rId34"/>
    <p:sldId id="331" r:id="rId35"/>
    <p:sldId id="332" r:id="rId36"/>
    <p:sldId id="307" r:id="rId37"/>
  </p:sldIdLst>
  <p:sldSz cx="9144000" cy="5715000" type="screen16x10"/>
  <p:notesSz cx="6662738" cy="9926638"/>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7B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338C5D-9D6D-4432-ADA9-A9EABEFF76F8}" v="1" dt="2023-06-05T10:02:03.9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801" autoAdjust="0"/>
  </p:normalViewPr>
  <p:slideViewPr>
    <p:cSldViewPr snapToGrid="0">
      <p:cViewPr varScale="1">
        <p:scale>
          <a:sx n="99" d="100"/>
          <a:sy n="99" d="100"/>
        </p:scale>
        <p:origin x="1164" y="78"/>
      </p:cViewPr>
      <p:guideLst>
        <p:guide orient="horz" pos="1800"/>
        <p:guide pos="2880"/>
      </p:guideLst>
    </p:cSldViewPr>
  </p:slideViewPr>
  <p:outlineViewPr>
    <p:cViewPr>
      <p:scale>
        <a:sx n="33" d="100"/>
        <a:sy n="33" d="100"/>
      </p:scale>
      <p:origin x="0" y="-3078"/>
    </p:cViewPr>
  </p:outlineViewPr>
  <p:notesTextViewPr>
    <p:cViewPr>
      <p:scale>
        <a:sx n="1" d="1"/>
        <a:sy n="1" d="1"/>
      </p:scale>
      <p:origin x="0" y="0"/>
    </p:cViewPr>
  </p:notesTextViewPr>
  <p:notesViewPr>
    <p:cSldViewPr snapToGrid="0">
      <p:cViewPr>
        <p:scale>
          <a:sx n="1" d="2"/>
          <a:sy n="1" d="2"/>
        </p:scale>
        <p:origin x="2740"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handoutMaster" Target="handoutMasters/handoutMaster1.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2B072E86-E9A4-49BD-8545-91D469BDCC25}" type="datetimeFigureOut">
              <a:rPr lang="en-GB" smtClean="0"/>
              <a:t>22/04/2025</a:t>
            </a:fld>
            <a:endParaRPr lang="en-GB"/>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A0143985-CF63-4E79-BA84-92EC3409B420}" type="slidenum">
              <a:rPr lang="en-GB" smtClean="0"/>
              <a:t>‹#›</a:t>
            </a:fld>
            <a:endParaRPr lang="en-GB"/>
          </a:p>
        </p:txBody>
      </p:sp>
    </p:spTree>
    <p:extLst>
      <p:ext uri="{BB962C8B-B14F-4D97-AF65-F5344CB8AC3E}">
        <p14:creationId xmlns:p14="http://schemas.microsoft.com/office/powerpoint/2010/main" val="3715022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3488" y="0"/>
            <a:ext cx="2887662" cy="496888"/>
          </a:xfrm>
          <a:prstGeom prst="rect">
            <a:avLst/>
          </a:prstGeom>
        </p:spPr>
        <p:txBody>
          <a:bodyPr vert="horz" lIns="91440" tIns="45720" rIns="91440" bIns="45720" rtlCol="0"/>
          <a:lstStyle>
            <a:lvl1pPr algn="r">
              <a:defRPr sz="1200"/>
            </a:lvl1pPr>
          </a:lstStyle>
          <a:p>
            <a:fld id="{F3BEA6A0-7AA5-4352-ACC0-C4A3684EF997}" type="datetimeFigureOut">
              <a:rPr lang="en-GB" smtClean="0"/>
              <a:t>22/04/2025</a:t>
            </a:fld>
            <a:endParaRPr lang="en-GB"/>
          </a:p>
        </p:txBody>
      </p:sp>
      <p:sp>
        <p:nvSpPr>
          <p:cNvPr id="4" name="Slide Image Placeholder 3"/>
          <p:cNvSpPr>
            <a:spLocks noGrp="1" noRot="1" noChangeAspect="1"/>
          </p:cNvSpPr>
          <p:nvPr>
            <p:ph type="sldImg" idx="2"/>
          </p:nvPr>
        </p:nvSpPr>
        <p:spPr>
          <a:xfrm>
            <a:off x="650875" y="1241425"/>
            <a:ext cx="536098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76788"/>
            <a:ext cx="5329238"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887663"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3488" y="9429750"/>
            <a:ext cx="2887662" cy="496888"/>
          </a:xfrm>
          <a:prstGeom prst="rect">
            <a:avLst/>
          </a:prstGeom>
        </p:spPr>
        <p:txBody>
          <a:bodyPr vert="horz" lIns="91440" tIns="45720" rIns="91440" bIns="45720" rtlCol="0" anchor="b"/>
          <a:lstStyle>
            <a:lvl1pPr algn="r">
              <a:defRPr sz="1200"/>
            </a:lvl1pPr>
          </a:lstStyle>
          <a:p>
            <a:fld id="{D61E3A92-C4CB-4007-B8F3-D509DFCD54EA}" type="slidenum">
              <a:rPr lang="en-GB" smtClean="0"/>
              <a:t>‹#›</a:t>
            </a:fld>
            <a:endParaRPr lang="en-GB"/>
          </a:p>
        </p:txBody>
      </p:sp>
    </p:spTree>
    <p:extLst>
      <p:ext uri="{BB962C8B-B14F-4D97-AF65-F5344CB8AC3E}">
        <p14:creationId xmlns:p14="http://schemas.microsoft.com/office/powerpoint/2010/main" val="1385312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1E3A92-C4CB-4007-B8F3-D509DFCD54EA}" type="slidenum">
              <a:rPr lang="en-GB" smtClean="0"/>
              <a:t>2</a:t>
            </a:fld>
            <a:endParaRPr lang="en-GB"/>
          </a:p>
        </p:txBody>
      </p:sp>
    </p:spTree>
    <p:extLst>
      <p:ext uri="{BB962C8B-B14F-4D97-AF65-F5344CB8AC3E}">
        <p14:creationId xmlns:p14="http://schemas.microsoft.com/office/powerpoint/2010/main" val="4225118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47530-3508-63F2-A2AF-7FF4121F9B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C15E3F-4EAE-ADA8-06D1-4C14BDF9EA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31B560-E526-597D-7199-A2D20FD8DAA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CBC5903-6689-B1B2-511B-27CC86247DB1}"/>
              </a:ext>
            </a:extLst>
          </p:cNvPr>
          <p:cNvSpPr>
            <a:spLocks noGrp="1"/>
          </p:cNvSpPr>
          <p:nvPr>
            <p:ph type="sldNum" sz="quarter" idx="5"/>
          </p:nvPr>
        </p:nvSpPr>
        <p:spPr/>
        <p:txBody>
          <a:bodyPr/>
          <a:lstStyle/>
          <a:p>
            <a:fld id="{D61E3A92-C4CB-4007-B8F3-D509DFCD54EA}" type="slidenum">
              <a:rPr lang="en-GB" smtClean="0"/>
              <a:t>18</a:t>
            </a:fld>
            <a:endParaRPr lang="en-GB"/>
          </a:p>
        </p:txBody>
      </p:sp>
    </p:spTree>
    <p:extLst>
      <p:ext uri="{BB962C8B-B14F-4D97-AF65-F5344CB8AC3E}">
        <p14:creationId xmlns:p14="http://schemas.microsoft.com/office/powerpoint/2010/main" val="2206190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0BDA5-5B25-1F25-09F9-4E34448A19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27DE31-46FA-C94A-C59D-7EF12B353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7B1A51-0F1E-FAA7-616F-132E590C595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FFD57-FFD8-274E-E94B-B8E05A0BE835}"/>
              </a:ext>
            </a:extLst>
          </p:cNvPr>
          <p:cNvSpPr>
            <a:spLocks noGrp="1"/>
          </p:cNvSpPr>
          <p:nvPr>
            <p:ph type="sldNum" sz="quarter" idx="5"/>
          </p:nvPr>
        </p:nvSpPr>
        <p:spPr/>
        <p:txBody>
          <a:bodyPr/>
          <a:lstStyle/>
          <a:p>
            <a:fld id="{D61E3A92-C4CB-4007-B8F3-D509DFCD54EA}" type="slidenum">
              <a:rPr lang="en-GB" smtClean="0"/>
              <a:t>23</a:t>
            </a:fld>
            <a:endParaRPr lang="en-GB"/>
          </a:p>
        </p:txBody>
      </p:sp>
    </p:spTree>
    <p:extLst>
      <p:ext uri="{BB962C8B-B14F-4D97-AF65-F5344CB8AC3E}">
        <p14:creationId xmlns:p14="http://schemas.microsoft.com/office/powerpoint/2010/main" val="459904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7B94-AD31-FC9E-E04C-7CB8A25BDC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CC1024-88C2-578B-6A01-DD9901A1FC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D5C9B1-306D-0CDA-5A17-EBC84CC8A3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C1E8738-385A-9262-F67D-8F7DE148B05B}"/>
              </a:ext>
            </a:extLst>
          </p:cNvPr>
          <p:cNvSpPr>
            <a:spLocks noGrp="1"/>
          </p:cNvSpPr>
          <p:nvPr>
            <p:ph type="sldNum" sz="quarter" idx="5"/>
          </p:nvPr>
        </p:nvSpPr>
        <p:spPr/>
        <p:txBody>
          <a:bodyPr/>
          <a:lstStyle/>
          <a:p>
            <a:fld id="{D61E3A92-C4CB-4007-B8F3-D509DFCD54EA}" type="slidenum">
              <a:rPr lang="en-GB" smtClean="0"/>
              <a:t>24</a:t>
            </a:fld>
            <a:endParaRPr lang="en-GB"/>
          </a:p>
        </p:txBody>
      </p:sp>
    </p:spTree>
    <p:extLst>
      <p:ext uri="{BB962C8B-B14F-4D97-AF65-F5344CB8AC3E}">
        <p14:creationId xmlns:p14="http://schemas.microsoft.com/office/powerpoint/2010/main" val="2697214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people that may be there – Qualifications Officer, Principal Verifier, Deputy Principal Assessor, Observers</a:t>
            </a:r>
          </a:p>
        </p:txBody>
      </p:sp>
      <p:sp>
        <p:nvSpPr>
          <p:cNvPr id="4" name="Slide Number Placeholder 3"/>
          <p:cNvSpPr>
            <a:spLocks noGrp="1"/>
          </p:cNvSpPr>
          <p:nvPr>
            <p:ph type="sldNum" sz="quarter" idx="5"/>
          </p:nvPr>
        </p:nvSpPr>
        <p:spPr/>
        <p:txBody>
          <a:bodyPr/>
          <a:lstStyle/>
          <a:p>
            <a:fld id="{D61E3A92-C4CB-4007-B8F3-D509DFCD54EA}" type="slidenum">
              <a:rPr lang="en-GB" smtClean="0"/>
              <a:t>4</a:t>
            </a:fld>
            <a:endParaRPr lang="en-GB"/>
          </a:p>
        </p:txBody>
      </p:sp>
    </p:spTree>
    <p:extLst>
      <p:ext uri="{BB962C8B-B14F-4D97-AF65-F5344CB8AC3E}">
        <p14:creationId xmlns:p14="http://schemas.microsoft.com/office/powerpoint/2010/main" val="1600227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5FF7A-B50F-89E1-CDF0-58C599AD21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F76B39-531A-C681-2D68-E6AC0EA99B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BC0AD2-4A26-31DE-6639-23F1D09D6F85}"/>
              </a:ext>
            </a:extLst>
          </p:cNvPr>
          <p:cNvSpPr>
            <a:spLocks noGrp="1"/>
          </p:cNvSpPr>
          <p:nvPr>
            <p:ph type="body" idx="1"/>
          </p:nvPr>
        </p:nvSpPr>
        <p:spPr/>
        <p:txBody>
          <a:bodyPr/>
          <a:lstStyle/>
          <a:p>
            <a:r>
              <a:rPr lang="en-GB" dirty="0"/>
              <a:t>This years chairs – Donna Stewart, Martyn Ware, and John McMorris</a:t>
            </a:r>
          </a:p>
        </p:txBody>
      </p:sp>
      <p:sp>
        <p:nvSpPr>
          <p:cNvPr id="4" name="Slide Number Placeholder 3">
            <a:extLst>
              <a:ext uri="{FF2B5EF4-FFF2-40B4-BE49-F238E27FC236}">
                <a16:creationId xmlns:a16="http://schemas.microsoft.com/office/drawing/2014/main" id="{7BFA0119-B118-1738-2443-21596F6EBB1A}"/>
              </a:ext>
            </a:extLst>
          </p:cNvPr>
          <p:cNvSpPr>
            <a:spLocks noGrp="1"/>
          </p:cNvSpPr>
          <p:nvPr>
            <p:ph type="sldNum" sz="quarter" idx="5"/>
          </p:nvPr>
        </p:nvSpPr>
        <p:spPr/>
        <p:txBody>
          <a:bodyPr/>
          <a:lstStyle/>
          <a:p>
            <a:fld id="{D61E3A92-C4CB-4007-B8F3-D509DFCD54EA}" type="slidenum">
              <a:rPr lang="en-GB" smtClean="0"/>
              <a:t>5</a:t>
            </a:fld>
            <a:endParaRPr lang="en-GB"/>
          </a:p>
        </p:txBody>
      </p:sp>
    </p:spTree>
    <p:extLst>
      <p:ext uri="{BB962C8B-B14F-4D97-AF65-F5344CB8AC3E}">
        <p14:creationId xmlns:p14="http://schemas.microsoft.com/office/powerpoint/2010/main" val="222634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C39F7-349E-0560-B6B0-C5D78EFE5F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35AA8-3824-3501-408F-ABD749AB7F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CBCA08-BDF8-F561-8EEF-2753FDE99EC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B10D58-DCFD-86FA-2589-CDDBB54AF1E0}"/>
              </a:ext>
            </a:extLst>
          </p:cNvPr>
          <p:cNvSpPr>
            <a:spLocks noGrp="1"/>
          </p:cNvSpPr>
          <p:nvPr>
            <p:ph type="sldNum" sz="quarter" idx="5"/>
          </p:nvPr>
        </p:nvSpPr>
        <p:spPr/>
        <p:txBody>
          <a:bodyPr/>
          <a:lstStyle/>
          <a:p>
            <a:fld id="{D61E3A92-C4CB-4007-B8F3-D509DFCD54EA}" type="slidenum">
              <a:rPr lang="en-GB" smtClean="0"/>
              <a:t>6</a:t>
            </a:fld>
            <a:endParaRPr lang="en-GB"/>
          </a:p>
        </p:txBody>
      </p:sp>
    </p:spTree>
    <p:extLst>
      <p:ext uri="{BB962C8B-B14F-4D97-AF65-F5344CB8AC3E}">
        <p14:creationId xmlns:p14="http://schemas.microsoft.com/office/powerpoint/2010/main" val="3399486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16EAD-95AD-F4D4-CFE7-9B3025081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F6E6F1-4094-F04B-7CC1-268A32EF33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DD032A-A9D9-DF83-0B18-7BC6C0A1C5F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CF6F7EB-8F5C-F598-33AE-469667F449E5}"/>
              </a:ext>
            </a:extLst>
          </p:cNvPr>
          <p:cNvSpPr>
            <a:spLocks noGrp="1"/>
          </p:cNvSpPr>
          <p:nvPr>
            <p:ph type="sldNum" sz="quarter" idx="5"/>
          </p:nvPr>
        </p:nvSpPr>
        <p:spPr/>
        <p:txBody>
          <a:bodyPr/>
          <a:lstStyle/>
          <a:p>
            <a:fld id="{D61E3A92-C4CB-4007-B8F3-D509DFCD54EA}" type="slidenum">
              <a:rPr lang="en-GB" smtClean="0"/>
              <a:t>7</a:t>
            </a:fld>
            <a:endParaRPr lang="en-GB"/>
          </a:p>
        </p:txBody>
      </p:sp>
    </p:spTree>
    <p:extLst>
      <p:ext uri="{BB962C8B-B14F-4D97-AF65-F5344CB8AC3E}">
        <p14:creationId xmlns:p14="http://schemas.microsoft.com/office/powerpoint/2010/main" val="1995679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BB75C-305E-B209-31ED-CF1187081A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3F1D40-EA9B-072B-C37D-03F772A5F0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B5A95-EB6F-CD68-331A-2B4DE20756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1CD1D96-143A-5722-798A-56449FCFA3C8}"/>
              </a:ext>
            </a:extLst>
          </p:cNvPr>
          <p:cNvSpPr>
            <a:spLocks noGrp="1"/>
          </p:cNvSpPr>
          <p:nvPr>
            <p:ph type="sldNum" sz="quarter" idx="5"/>
          </p:nvPr>
        </p:nvSpPr>
        <p:spPr/>
        <p:txBody>
          <a:bodyPr/>
          <a:lstStyle/>
          <a:p>
            <a:fld id="{D61E3A92-C4CB-4007-B8F3-D509DFCD54EA}" type="slidenum">
              <a:rPr lang="en-GB" smtClean="0"/>
              <a:t>8</a:t>
            </a:fld>
            <a:endParaRPr lang="en-GB"/>
          </a:p>
        </p:txBody>
      </p:sp>
    </p:spTree>
    <p:extLst>
      <p:ext uri="{BB962C8B-B14F-4D97-AF65-F5344CB8AC3E}">
        <p14:creationId xmlns:p14="http://schemas.microsoft.com/office/powerpoint/2010/main" val="1356762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CD050-676E-AECB-779D-A50249C52D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D66B4D-6C83-555B-BEA0-3423D4E979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10E75C-1F2F-BC31-E554-8CDEC70D91E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D3B3098-34CE-1C3F-DB6F-4D2F76D25369}"/>
              </a:ext>
            </a:extLst>
          </p:cNvPr>
          <p:cNvSpPr>
            <a:spLocks noGrp="1"/>
          </p:cNvSpPr>
          <p:nvPr>
            <p:ph type="sldNum" sz="quarter" idx="5"/>
          </p:nvPr>
        </p:nvSpPr>
        <p:spPr/>
        <p:txBody>
          <a:bodyPr/>
          <a:lstStyle/>
          <a:p>
            <a:fld id="{D61E3A92-C4CB-4007-B8F3-D509DFCD54EA}" type="slidenum">
              <a:rPr lang="en-GB" smtClean="0"/>
              <a:t>9</a:t>
            </a:fld>
            <a:endParaRPr lang="en-GB"/>
          </a:p>
        </p:txBody>
      </p:sp>
    </p:spTree>
    <p:extLst>
      <p:ext uri="{BB962C8B-B14F-4D97-AF65-F5344CB8AC3E}">
        <p14:creationId xmlns:p14="http://schemas.microsoft.com/office/powerpoint/2010/main" val="4086728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1E3A92-C4CB-4007-B8F3-D509DFCD54EA}" type="slidenum">
              <a:rPr lang="en-GB" smtClean="0"/>
              <a:t>15</a:t>
            </a:fld>
            <a:endParaRPr lang="en-GB"/>
          </a:p>
        </p:txBody>
      </p:sp>
    </p:spTree>
    <p:extLst>
      <p:ext uri="{BB962C8B-B14F-4D97-AF65-F5344CB8AC3E}">
        <p14:creationId xmlns:p14="http://schemas.microsoft.com/office/powerpoint/2010/main" val="706366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25540-B083-9E8E-CC78-327256156F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F180E-D9FA-5E51-8AD8-B701346A54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A44D86-FE5E-405A-8FEB-04044A2312A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149EB3F-6E2B-3B04-79CB-6D7BD42A83A0}"/>
              </a:ext>
            </a:extLst>
          </p:cNvPr>
          <p:cNvSpPr>
            <a:spLocks noGrp="1"/>
          </p:cNvSpPr>
          <p:nvPr>
            <p:ph type="sldNum" sz="quarter" idx="5"/>
          </p:nvPr>
        </p:nvSpPr>
        <p:spPr/>
        <p:txBody>
          <a:bodyPr/>
          <a:lstStyle/>
          <a:p>
            <a:fld id="{D61E3A92-C4CB-4007-B8F3-D509DFCD54EA}" type="slidenum">
              <a:rPr lang="en-GB" smtClean="0"/>
              <a:t>17</a:t>
            </a:fld>
            <a:endParaRPr lang="en-GB"/>
          </a:p>
        </p:txBody>
      </p:sp>
    </p:spTree>
    <p:extLst>
      <p:ext uri="{BB962C8B-B14F-4D97-AF65-F5344CB8AC3E}">
        <p14:creationId xmlns:p14="http://schemas.microsoft.com/office/powerpoint/2010/main" val="159919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28650" y="3865614"/>
            <a:ext cx="7886700" cy="1368152"/>
          </a:xfrm>
          <a:prstGeom prst="rect">
            <a:avLst/>
          </a:prstGeom>
        </p:spPr>
        <p:txBody>
          <a:bodyPr/>
          <a:lstStyle>
            <a:lvl1pPr>
              <a:defRPr sz="4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2862869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5296964"/>
            <a:ext cx="2057400" cy="304271"/>
          </a:xfrm>
          <a:prstGeom prst="rect">
            <a:avLst/>
          </a:prstGeom>
        </p:spPr>
        <p:txBody>
          <a:bodyPr/>
          <a:lstStyle/>
          <a:p>
            <a:fld id="{C764DE79-268F-4C1A-8933-263129D2AF90}" type="datetimeFigureOut">
              <a:rPr lang="en-US" dirty="0"/>
              <a:t>4/22/2025</a:t>
            </a:fld>
            <a:endParaRPr lang="en-US" dirty="0"/>
          </a:p>
        </p:txBody>
      </p:sp>
      <p:sp>
        <p:nvSpPr>
          <p:cNvPr id="5" name="Footer Placeholder 4"/>
          <p:cNvSpPr>
            <a:spLocks noGrp="1"/>
          </p:cNvSpPr>
          <p:nvPr>
            <p:ph type="ftr" sz="quarter" idx="11"/>
          </p:nvPr>
        </p:nvSpPr>
        <p:spPr>
          <a:xfrm>
            <a:off x="3028950" y="5296964"/>
            <a:ext cx="3086100" cy="304271"/>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5296964"/>
            <a:ext cx="2057400" cy="304271"/>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9544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521358"/>
            <a:ext cx="3886200" cy="36261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521358"/>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1357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02944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667"/>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667"/>
            </a:lvl1pPr>
            <a:lvl2pPr marL="380976" indent="0">
              <a:buNone/>
              <a:defRPr sz="2333"/>
            </a:lvl2pPr>
            <a:lvl3pPr marL="761952" indent="0">
              <a:buNone/>
              <a:defRPr sz="2000"/>
            </a:lvl3pPr>
            <a:lvl4pPr marL="1142926" indent="0">
              <a:buNone/>
              <a:defRPr sz="1667"/>
            </a:lvl4pPr>
            <a:lvl5pPr marL="1523901" indent="0">
              <a:buNone/>
              <a:defRPr sz="1667"/>
            </a:lvl5pPr>
            <a:lvl6pPr marL="1904876" indent="0">
              <a:buNone/>
              <a:defRPr sz="1667"/>
            </a:lvl6pPr>
            <a:lvl7pPr marL="2285852" indent="0">
              <a:buNone/>
              <a:defRPr sz="1667"/>
            </a:lvl7pPr>
            <a:lvl8pPr marL="2666827" indent="0">
              <a:buNone/>
              <a:defRPr sz="1667"/>
            </a:lvl8pPr>
            <a:lvl9pPr marL="3047802" indent="0">
              <a:buNone/>
              <a:defRPr sz="1667"/>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333"/>
            </a:lvl1pPr>
            <a:lvl2pPr marL="380976" indent="0">
              <a:buNone/>
              <a:defRPr sz="1167"/>
            </a:lvl2pPr>
            <a:lvl3pPr marL="761952" indent="0">
              <a:buNone/>
              <a:defRPr sz="1000"/>
            </a:lvl3pPr>
            <a:lvl4pPr marL="1142926" indent="0">
              <a:buNone/>
              <a:defRPr sz="833"/>
            </a:lvl4pPr>
            <a:lvl5pPr marL="1523901" indent="0">
              <a:buNone/>
              <a:defRPr sz="833"/>
            </a:lvl5pPr>
            <a:lvl6pPr marL="1904876" indent="0">
              <a:buNone/>
              <a:defRPr sz="833"/>
            </a:lvl6pPr>
            <a:lvl7pPr marL="2285852" indent="0">
              <a:buNone/>
              <a:defRPr sz="833"/>
            </a:lvl7pPr>
            <a:lvl8pPr marL="2666827" indent="0">
              <a:buNone/>
              <a:defRPr sz="833"/>
            </a:lvl8pPr>
            <a:lvl9pPr marL="3047802" indent="0">
              <a:buNone/>
              <a:defRPr sz="833"/>
            </a:lvl9pPr>
          </a:lstStyle>
          <a:p>
            <a:pPr lvl="0"/>
            <a:r>
              <a:rPr lang="en-US"/>
              <a:t>Click to edit Master text styles</a:t>
            </a:r>
          </a:p>
        </p:txBody>
      </p:sp>
    </p:spTree>
    <p:extLst>
      <p:ext uri="{BB962C8B-B14F-4D97-AF65-F5344CB8AC3E}">
        <p14:creationId xmlns:p14="http://schemas.microsoft.com/office/powerpoint/2010/main" val="2905643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122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6"/>
            <a:ext cx="6858000" cy="1989667"/>
          </a:xfrm>
        </p:spPr>
        <p:txBody>
          <a:bodyPr anchor="b"/>
          <a:lstStyle>
            <a:lvl1pPr algn="ctr">
              <a:defRPr sz="5000"/>
            </a:lvl1pPr>
          </a:lstStyle>
          <a:p>
            <a:r>
              <a:rPr lang="en-US" dirty="0"/>
              <a:t>Click to edit Master title style</a:t>
            </a:r>
          </a:p>
        </p:txBody>
      </p:sp>
      <p:sp>
        <p:nvSpPr>
          <p:cNvPr id="3" name="Subtitle 2"/>
          <p:cNvSpPr>
            <a:spLocks noGrp="1"/>
          </p:cNvSpPr>
          <p:nvPr>
            <p:ph type="subTitle" idx="1"/>
          </p:nvPr>
        </p:nvSpPr>
        <p:spPr>
          <a:xfrm>
            <a:off x="1143000" y="3001698"/>
            <a:ext cx="6858000" cy="1379802"/>
          </a:xfrm>
        </p:spPr>
        <p:txBody>
          <a:bodyPr/>
          <a:lstStyle>
            <a:lvl1pPr marL="0" indent="0" algn="ctr">
              <a:buNone/>
              <a:defRPr sz="2000"/>
            </a:lvl1pPr>
            <a:lvl2pPr marL="380976" indent="0" algn="ctr">
              <a:buNone/>
              <a:defRPr sz="1667"/>
            </a:lvl2pPr>
            <a:lvl3pPr marL="761952" indent="0" algn="ctr">
              <a:buNone/>
              <a:defRPr sz="1500"/>
            </a:lvl3pPr>
            <a:lvl4pPr marL="1142926" indent="0" algn="ctr">
              <a:buNone/>
              <a:defRPr sz="1333"/>
            </a:lvl4pPr>
            <a:lvl5pPr marL="1523901" indent="0" algn="ctr">
              <a:buNone/>
              <a:defRPr sz="1333"/>
            </a:lvl5pPr>
            <a:lvl6pPr marL="1904876" indent="0" algn="ctr">
              <a:buNone/>
              <a:defRPr sz="1333"/>
            </a:lvl6pPr>
            <a:lvl7pPr marL="2285852" indent="0" algn="ctr">
              <a:buNone/>
              <a:defRPr sz="1333"/>
            </a:lvl7pPr>
            <a:lvl8pPr marL="2666827" indent="0" algn="ctr">
              <a:buNone/>
              <a:defRPr sz="1333"/>
            </a:lvl8pPr>
            <a:lvl9pPr marL="3047802" indent="0" algn="ctr">
              <a:buNone/>
              <a:defRPr sz="1333"/>
            </a:lvl9pPr>
          </a:lstStyle>
          <a:p>
            <a:r>
              <a:rPr lang="en-US"/>
              <a:t>Click to edit Master subtitle style</a:t>
            </a:r>
            <a:endParaRPr lang="en-US" dirty="0"/>
          </a:p>
        </p:txBody>
      </p:sp>
    </p:spTree>
    <p:extLst>
      <p:ext uri="{BB962C8B-B14F-4D97-AF65-F5344CB8AC3E}">
        <p14:creationId xmlns:p14="http://schemas.microsoft.com/office/powerpoint/2010/main" val="79386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5296964"/>
            <a:ext cx="2057400" cy="304271"/>
          </a:xfrm>
          <a:prstGeom prst="rect">
            <a:avLst/>
          </a:prstGeom>
        </p:spPr>
        <p:txBody>
          <a:bodyPr/>
          <a:lstStyle/>
          <a:p>
            <a:fld id="{C764DE79-268F-4C1A-8933-263129D2AF90}" type="datetimeFigureOut">
              <a:rPr lang="en-US" dirty="0"/>
              <a:t>4/22/2025</a:t>
            </a:fld>
            <a:endParaRPr lang="en-US" dirty="0"/>
          </a:p>
        </p:txBody>
      </p:sp>
      <p:sp>
        <p:nvSpPr>
          <p:cNvPr id="5" name="Footer Placeholder 4"/>
          <p:cNvSpPr>
            <a:spLocks noGrp="1"/>
          </p:cNvSpPr>
          <p:nvPr>
            <p:ph type="ftr" sz="quarter" idx="11"/>
          </p:nvPr>
        </p:nvSpPr>
        <p:spPr>
          <a:xfrm>
            <a:off x="3028950" y="5296964"/>
            <a:ext cx="3086100" cy="304271"/>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5296964"/>
            <a:ext cx="2057400" cy="304271"/>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81996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8"/>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8"/>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4526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193990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667"/>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667"/>
            </a:lvl1pPr>
            <a:lvl2pPr marL="380976" indent="0">
              <a:buNone/>
              <a:defRPr sz="2333"/>
            </a:lvl2pPr>
            <a:lvl3pPr marL="761952" indent="0">
              <a:buNone/>
              <a:defRPr sz="2000"/>
            </a:lvl3pPr>
            <a:lvl4pPr marL="1142926" indent="0">
              <a:buNone/>
              <a:defRPr sz="1667"/>
            </a:lvl4pPr>
            <a:lvl5pPr marL="1523901" indent="0">
              <a:buNone/>
              <a:defRPr sz="1667"/>
            </a:lvl5pPr>
            <a:lvl6pPr marL="1904876" indent="0">
              <a:buNone/>
              <a:defRPr sz="1667"/>
            </a:lvl6pPr>
            <a:lvl7pPr marL="2285852" indent="0">
              <a:buNone/>
              <a:defRPr sz="1667"/>
            </a:lvl7pPr>
            <a:lvl8pPr marL="2666827" indent="0">
              <a:buNone/>
              <a:defRPr sz="1667"/>
            </a:lvl8pPr>
            <a:lvl9pPr marL="3047802" indent="0">
              <a:buNone/>
              <a:defRPr sz="1667"/>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333"/>
            </a:lvl1pPr>
            <a:lvl2pPr marL="380976" indent="0">
              <a:buNone/>
              <a:defRPr sz="1167"/>
            </a:lvl2pPr>
            <a:lvl3pPr marL="761952" indent="0">
              <a:buNone/>
              <a:defRPr sz="1000"/>
            </a:lvl3pPr>
            <a:lvl4pPr marL="1142926" indent="0">
              <a:buNone/>
              <a:defRPr sz="833"/>
            </a:lvl4pPr>
            <a:lvl5pPr marL="1523901" indent="0">
              <a:buNone/>
              <a:defRPr sz="833"/>
            </a:lvl5pPr>
            <a:lvl6pPr marL="1904876" indent="0">
              <a:buNone/>
              <a:defRPr sz="833"/>
            </a:lvl6pPr>
            <a:lvl7pPr marL="2285852" indent="0">
              <a:buNone/>
              <a:defRPr sz="833"/>
            </a:lvl7pPr>
            <a:lvl8pPr marL="2666827" indent="0">
              <a:buNone/>
              <a:defRPr sz="833"/>
            </a:lvl8pPr>
            <a:lvl9pPr marL="3047802" indent="0">
              <a:buNone/>
              <a:defRPr sz="833"/>
            </a:lvl9pPr>
          </a:lstStyle>
          <a:p>
            <a:pPr lvl="0"/>
            <a:r>
              <a:rPr lang="en-US"/>
              <a:t>Click to edit Master text styles</a:t>
            </a:r>
          </a:p>
        </p:txBody>
      </p:sp>
    </p:spTree>
    <p:extLst>
      <p:ext uri="{BB962C8B-B14F-4D97-AF65-F5344CB8AC3E}">
        <p14:creationId xmlns:p14="http://schemas.microsoft.com/office/powerpoint/2010/main" val="1432637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CBD SQA LOGO  TITLE HOLD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778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0350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QA WEB and TELEPHON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546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25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28650" y="2641477"/>
            <a:ext cx="7886700" cy="2592288"/>
          </a:xfrm>
          <a:prstGeom prst="rect">
            <a:avLst/>
          </a:prstGeom>
        </p:spPr>
        <p:txBody>
          <a:bodyPr/>
          <a:lstStyle>
            <a:lvl1pPr>
              <a:defRPr sz="4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4089767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DARK BACKGROUN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0"/>
            <a:ext cx="7886700" cy="1104900"/>
          </a:xfrm>
          <a:prstGeom prst="rect">
            <a:avLst/>
          </a:prstGeom>
        </p:spPr>
        <p:txBody>
          <a:bodyPr/>
          <a:lstStyle>
            <a:lvl1pPr>
              <a:defRPr sz="4000" b="1">
                <a:solidFill>
                  <a:schemeClr val="bg1"/>
                </a:solidFill>
              </a:defRPr>
            </a:lvl1pPr>
          </a:lstStyle>
          <a:p>
            <a:r>
              <a:rPr lang="en-US"/>
              <a:t>Click to edit Master title style</a:t>
            </a:r>
            <a:endParaRPr lang="en-GB"/>
          </a:p>
        </p:txBody>
      </p:sp>
      <p:sp>
        <p:nvSpPr>
          <p:cNvPr id="8" name="Text Placeholder 7"/>
          <p:cNvSpPr>
            <a:spLocks noGrp="1"/>
          </p:cNvSpPr>
          <p:nvPr>
            <p:ph type="body" sz="quarter" idx="10" hasCustomPrompt="1"/>
          </p:nvPr>
        </p:nvSpPr>
        <p:spPr>
          <a:xfrm>
            <a:off x="628650" y="1409701"/>
            <a:ext cx="7886700" cy="3011224"/>
          </a:xfrm>
          <a:prstGeom prst="rect">
            <a:avLst/>
          </a:prstGeom>
        </p:spPr>
        <p:txBody>
          <a:bodyPr/>
          <a:lstStyle>
            <a:lvl1pPr>
              <a:defRPr sz="2667">
                <a:solidFill>
                  <a:schemeClr val="bg1"/>
                </a:solidFill>
              </a:defRPr>
            </a:lvl1pPr>
            <a:lvl2pPr>
              <a:defRPr sz="2223">
                <a:solidFill>
                  <a:schemeClr val="bg1"/>
                </a:solidFill>
              </a:defRPr>
            </a:lvl2pPr>
            <a:lvl3pPr>
              <a:defRPr sz="2000">
                <a:solidFill>
                  <a:schemeClr val="bg1"/>
                </a:solidFill>
              </a:defRPr>
            </a:lvl3pPr>
            <a:lvl4pPr>
              <a:defRPr sz="1777">
                <a:solidFill>
                  <a:schemeClr val="bg1"/>
                </a:solidFill>
              </a:defRPr>
            </a:lvl4pPr>
            <a:lvl5pPr>
              <a:defRPr sz="1556">
                <a:solidFill>
                  <a:schemeClr val="bg1"/>
                </a:solidFill>
              </a:defRPr>
            </a:lvl5p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01699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IMAGES DARK BACKGROUN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47969" y="696915"/>
            <a:ext cx="4601310" cy="3097212"/>
          </a:xfrm>
          <a:prstGeom prst="rect">
            <a:avLst/>
          </a:prstGeom>
        </p:spPr>
        <p:txBody>
          <a:bodyPr/>
          <a:lstStyle>
            <a:lvl1pPr marL="214283" indent="-214283">
              <a:buFont typeface="Symbol" panose="05050102010706020507" pitchFamily="18" charset="2"/>
              <a:buChar char=""/>
              <a:defRPr sz="2667">
                <a:solidFill>
                  <a:schemeClr val="bg1"/>
                </a:solidFill>
                <a:latin typeface="Arial" panose="020B0604020202020204" pitchFamily="34" charset="0"/>
                <a:cs typeface="Arial" panose="020B0604020202020204" pitchFamily="34" charset="0"/>
              </a:defRPr>
            </a:lvl1pPr>
            <a:lvl2pPr>
              <a:defRPr sz="2223">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1777">
                <a:solidFill>
                  <a:schemeClr val="bg1"/>
                </a:solidFill>
                <a:latin typeface="Arial" panose="020B0604020202020204" pitchFamily="34" charset="0"/>
                <a:cs typeface="Arial" panose="020B0604020202020204" pitchFamily="34" charset="0"/>
              </a:defRPr>
            </a:lvl4pPr>
            <a:lvl5pPr>
              <a:defRPr sz="1556">
                <a:solidFill>
                  <a:schemeClr val="bg1"/>
                </a:solidFill>
                <a:latin typeface="Arial" panose="020B0604020202020204" pitchFamily="34" charset="0"/>
                <a:cs typeface="Arial" panose="020B0604020202020204" pitchFamily="34" charset="0"/>
              </a:defRPr>
            </a:lvl5p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icture Placeholder 5"/>
          <p:cNvSpPr>
            <a:spLocks noGrp="1"/>
          </p:cNvSpPr>
          <p:nvPr>
            <p:ph type="pic" sz="quarter" idx="11"/>
          </p:nvPr>
        </p:nvSpPr>
        <p:spPr>
          <a:xfrm>
            <a:off x="294326" y="696915"/>
            <a:ext cx="3759042" cy="3097212"/>
          </a:xfrm>
          <a:prstGeom prst="rect">
            <a:avLst/>
          </a:prstGeom>
        </p:spPr>
        <p:txBody>
          <a:bodyPr/>
          <a:lstStyle/>
          <a:p>
            <a:endParaRPr lang="en-GB" dirty="0"/>
          </a:p>
        </p:txBody>
      </p:sp>
    </p:spTree>
    <p:extLst>
      <p:ext uri="{BB962C8B-B14F-4D97-AF65-F5344CB8AC3E}">
        <p14:creationId xmlns:p14="http://schemas.microsoft.com/office/powerpoint/2010/main" val="1763135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IGHT BACKGROUN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628650" y="1633364"/>
            <a:ext cx="7886700" cy="2160760"/>
          </a:xfrm>
          <a:prstGeom prst="rect">
            <a:avLst/>
          </a:prstGeom>
        </p:spPr>
        <p:txBody>
          <a:bodyPr/>
          <a:lstStyle>
            <a:lvl1pPr>
              <a:defRPr sz="2667">
                <a:latin typeface="Arial" panose="020B0604020202020204" pitchFamily="34" charset="0"/>
                <a:cs typeface="Arial" panose="020B0604020202020204" pitchFamily="34" charset="0"/>
              </a:defRPr>
            </a:lvl1pPr>
            <a:lvl2pPr>
              <a:defRPr sz="2223">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777">
                <a:latin typeface="Arial" panose="020B0604020202020204" pitchFamily="34" charset="0"/>
                <a:cs typeface="Arial" panose="020B0604020202020204" pitchFamily="34" charset="0"/>
              </a:defRPr>
            </a:lvl4pPr>
            <a:lvl5pPr>
              <a:defRPr sz="1556">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8"/>
          <p:cNvSpPr>
            <a:spLocks noGrp="1"/>
          </p:cNvSpPr>
          <p:nvPr>
            <p:ph type="title"/>
          </p:nvPr>
        </p:nvSpPr>
        <p:spPr>
          <a:xfrm>
            <a:off x="628650" y="304800"/>
            <a:ext cx="7886700" cy="1104900"/>
          </a:xfrm>
          <a:prstGeom prst="rect">
            <a:avLst/>
          </a:prstGeom>
        </p:spPr>
        <p:txBody>
          <a:bodyPr/>
          <a:lstStyle>
            <a:lvl1pPr algn="l">
              <a:defRPr sz="4000"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78012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mp; IMAGES LIGHT BACKGROUN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47969" y="696915"/>
            <a:ext cx="4601310" cy="3097212"/>
          </a:xfrm>
          <a:prstGeom prst="rect">
            <a:avLst/>
          </a:prstGeom>
        </p:spPr>
        <p:txBody>
          <a:bodyPr/>
          <a:lstStyle>
            <a:lvl1pPr marL="214283" indent="-214283">
              <a:buFont typeface="Symbol" panose="05050102010706020507" pitchFamily="18" charset="2"/>
              <a:buChar char=""/>
              <a:defRPr sz="2667">
                <a:latin typeface="Arial" panose="020B0604020202020204" pitchFamily="34" charset="0"/>
                <a:cs typeface="Arial" panose="020B0604020202020204" pitchFamily="34" charset="0"/>
              </a:defRPr>
            </a:lvl1pPr>
            <a:lvl2pPr>
              <a:defRPr sz="2223">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777">
                <a:latin typeface="Arial" panose="020B0604020202020204" pitchFamily="34" charset="0"/>
                <a:cs typeface="Arial" panose="020B0604020202020204" pitchFamily="34" charset="0"/>
              </a:defRPr>
            </a:lvl4pPr>
            <a:lvl5pPr>
              <a:defRPr sz="1556">
                <a:latin typeface="Arial" panose="020B0604020202020204" pitchFamily="34" charset="0"/>
                <a:cs typeface="Arial" panose="020B0604020202020204" pitchFamily="34" charset="0"/>
              </a:defRPr>
            </a:lvl5pPr>
          </a:lstStyle>
          <a:p>
            <a:pPr lvl="0"/>
            <a:r>
              <a:rPr lang="en-US"/>
              <a:t>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p:cNvSpPr>
            <a:spLocks noGrp="1"/>
          </p:cNvSpPr>
          <p:nvPr>
            <p:ph type="pic" sz="quarter" idx="11"/>
          </p:nvPr>
        </p:nvSpPr>
        <p:spPr>
          <a:xfrm>
            <a:off x="294326" y="696915"/>
            <a:ext cx="3759042" cy="3097212"/>
          </a:xfrm>
          <a:prstGeom prst="rect">
            <a:avLst/>
          </a:prstGeom>
        </p:spPr>
        <p:txBody>
          <a:bodyPr/>
          <a:lstStyle/>
          <a:p>
            <a:endParaRPr lang="en-GB"/>
          </a:p>
        </p:txBody>
      </p:sp>
    </p:spTree>
    <p:extLst>
      <p:ext uri="{BB962C8B-B14F-4D97-AF65-F5344CB8AC3E}">
        <p14:creationId xmlns:p14="http://schemas.microsoft.com/office/powerpoint/2010/main" val="48988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6"/>
            <a:ext cx="6858000" cy="1989667"/>
          </a:xfrm>
        </p:spPr>
        <p:txBody>
          <a:bodyPr anchor="b"/>
          <a:lstStyle>
            <a:lvl1pPr algn="ctr">
              <a:defRPr sz="5000"/>
            </a:lvl1pPr>
          </a:lstStyle>
          <a:p>
            <a:r>
              <a:rPr lang="en-US" dirty="0"/>
              <a:t>Click to edit Master title style</a:t>
            </a:r>
          </a:p>
        </p:txBody>
      </p:sp>
      <p:sp>
        <p:nvSpPr>
          <p:cNvPr id="3" name="Subtitle 2"/>
          <p:cNvSpPr>
            <a:spLocks noGrp="1"/>
          </p:cNvSpPr>
          <p:nvPr>
            <p:ph type="subTitle" idx="1"/>
          </p:nvPr>
        </p:nvSpPr>
        <p:spPr>
          <a:xfrm>
            <a:off x="1143000" y="3001698"/>
            <a:ext cx="6858000" cy="1379802"/>
          </a:xfrm>
        </p:spPr>
        <p:txBody>
          <a:bodyPr/>
          <a:lstStyle>
            <a:lvl1pPr marL="0" indent="0" algn="ctr">
              <a:buNone/>
              <a:defRPr sz="2000"/>
            </a:lvl1pPr>
            <a:lvl2pPr marL="380976" indent="0" algn="ctr">
              <a:buNone/>
              <a:defRPr sz="1667"/>
            </a:lvl2pPr>
            <a:lvl3pPr marL="761952" indent="0" algn="ctr">
              <a:buNone/>
              <a:defRPr sz="1500"/>
            </a:lvl3pPr>
            <a:lvl4pPr marL="1142926" indent="0" algn="ctr">
              <a:buNone/>
              <a:defRPr sz="1333"/>
            </a:lvl4pPr>
            <a:lvl5pPr marL="1523901" indent="0" algn="ctr">
              <a:buNone/>
              <a:defRPr sz="1333"/>
            </a:lvl5pPr>
            <a:lvl6pPr marL="1904876" indent="0" algn="ctr">
              <a:buNone/>
              <a:defRPr sz="1333"/>
            </a:lvl6pPr>
            <a:lvl7pPr marL="2285852" indent="0" algn="ctr">
              <a:buNone/>
              <a:defRPr sz="1333"/>
            </a:lvl7pPr>
            <a:lvl8pPr marL="2666827" indent="0" algn="ctr">
              <a:buNone/>
              <a:defRPr sz="1333"/>
            </a:lvl8pPr>
            <a:lvl9pPr marL="3047802" indent="0" algn="ctr">
              <a:buNone/>
              <a:defRPr sz="1333"/>
            </a:lvl9pPr>
          </a:lstStyle>
          <a:p>
            <a:r>
              <a:rPr lang="en-US" dirty="0"/>
              <a:t>Click to edit Master subtitle style</a:t>
            </a:r>
          </a:p>
        </p:txBody>
      </p:sp>
    </p:spTree>
    <p:extLst>
      <p:ext uri="{BB962C8B-B14F-4D97-AF65-F5344CB8AC3E}">
        <p14:creationId xmlns:p14="http://schemas.microsoft.com/office/powerpoint/2010/main" val="17093818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9.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6" r:id="rId1"/>
    <p:sldLayoutId id="2147483728" r:id="rId2"/>
    <p:sldLayoutId id="2147483729" r:id="rId3"/>
  </p:sldLayoutIdLst>
  <p:txStyles>
    <p:titleStyle>
      <a:lvl1pPr algn="ctr" defTabSz="571420" rtl="0" eaLnBrk="1" latinLnBrk="0" hangingPunct="1">
        <a:spcBef>
          <a:spcPct val="0"/>
        </a:spcBef>
        <a:buNone/>
        <a:defRPr sz="2749" kern="1200">
          <a:solidFill>
            <a:schemeClr val="tx1"/>
          </a:solidFill>
          <a:latin typeface="+mj-lt"/>
          <a:ea typeface="+mj-ea"/>
          <a:cs typeface="+mj-cs"/>
        </a:defRPr>
      </a:lvl1pPr>
    </p:titleStyle>
    <p:bodyStyle>
      <a:lvl1pPr marL="214283" indent="-214283" algn="l" defTabSz="5714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4279" indent="-178570" algn="l" defTabSz="571420" rtl="0" eaLnBrk="1" latinLnBrk="0" hangingPunct="1">
        <a:spcBef>
          <a:spcPct val="20000"/>
        </a:spcBef>
        <a:buFont typeface="Arial" panose="020B0604020202020204" pitchFamily="34" charset="0"/>
        <a:buChar char="–"/>
        <a:defRPr sz="1749" kern="1200">
          <a:solidFill>
            <a:schemeClr val="tx1"/>
          </a:solidFill>
          <a:latin typeface="+mn-lt"/>
          <a:ea typeface="+mn-ea"/>
          <a:cs typeface="+mn-cs"/>
        </a:defRPr>
      </a:lvl2pPr>
      <a:lvl3pPr marL="714273" indent="-142855" algn="l" defTabSz="57142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999986"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4pPr>
      <a:lvl5pPr marL="1285697"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5pPr>
      <a:lvl6pPr marL="1571406"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6pPr>
      <a:lvl7pPr marL="1857116"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7pPr>
      <a:lvl8pPr marL="2142824"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8pPr>
      <a:lvl9pPr marL="2428534"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9pPr>
    </p:bodyStyle>
    <p:otherStyle>
      <a:defPPr>
        <a:defRPr lang="en-US"/>
      </a:defPPr>
      <a:lvl1pPr marL="0" algn="l" defTabSz="571420" rtl="0" eaLnBrk="1" latinLnBrk="0" hangingPunct="1">
        <a:defRPr sz="1125" kern="1200">
          <a:solidFill>
            <a:schemeClr val="tx1"/>
          </a:solidFill>
          <a:latin typeface="+mn-lt"/>
          <a:ea typeface="+mn-ea"/>
          <a:cs typeface="+mn-cs"/>
        </a:defRPr>
      </a:lvl1pPr>
      <a:lvl2pPr marL="285710" algn="l" defTabSz="571420" rtl="0" eaLnBrk="1" latinLnBrk="0" hangingPunct="1">
        <a:defRPr sz="1125" kern="1200">
          <a:solidFill>
            <a:schemeClr val="tx1"/>
          </a:solidFill>
          <a:latin typeface="+mn-lt"/>
          <a:ea typeface="+mn-ea"/>
          <a:cs typeface="+mn-cs"/>
        </a:defRPr>
      </a:lvl2pPr>
      <a:lvl3pPr marL="571420" algn="l" defTabSz="571420" rtl="0" eaLnBrk="1" latinLnBrk="0" hangingPunct="1">
        <a:defRPr sz="1125" kern="1200">
          <a:solidFill>
            <a:schemeClr val="tx1"/>
          </a:solidFill>
          <a:latin typeface="+mn-lt"/>
          <a:ea typeface="+mn-ea"/>
          <a:cs typeface="+mn-cs"/>
        </a:defRPr>
      </a:lvl3pPr>
      <a:lvl4pPr marL="857129" algn="l" defTabSz="571420" rtl="0" eaLnBrk="1" latinLnBrk="0" hangingPunct="1">
        <a:defRPr sz="1125" kern="1200">
          <a:solidFill>
            <a:schemeClr val="tx1"/>
          </a:solidFill>
          <a:latin typeface="+mn-lt"/>
          <a:ea typeface="+mn-ea"/>
          <a:cs typeface="+mn-cs"/>
        </a:defRPr>
      </a:lvl4pPr>
      <a:lvl5pPr marL="1142841" algn="l" defTabSz="571420" rtl="0" eaLnBrk="1" latinLnBrk="0" hangingPunct="1">
        <a:defRPr sz="1125" kern="1200">
          <a:solidFill>
            <a:schemeClr val="tx1"/>
          </a:solidFill>
          <a:latin typeface="+mn-lt"/>
          <a:ea typeface="+mn-ea"/>
          <a:cs typeface="+mn-cs"/>
        </a:defRPr>
      </a:lvl5pPr>
      <a:lvl6pPr marL="1428551" algn="l" defTabSz="571420" rtl="0" eaLnBrk="1" latinLnBrk="0" hangingPunct="1">
        <a:defRPr sz="1125" kern="1200">
          <a:solidFill>
            <a:schemeClr val="tx1"/>
          </a:solidFill>
          <a:latin typeface="+mn-lt"/>
          <a:ea typeface="+mn-ea"/>
          <a:cs typeface="+mn-cs"/>
        </a:defRPr>
      </a:lvl6pPr>
      <a:lvl7pPr marL="1714260" algn="l" defTabSz="571420" rtl="0" eaLnBrk="1" latinLnBrk="0" hangingPunct="1">
        <a:defRPr sz="1125" kern="1200">
          <a:solidFill>
            <a:schemeClr val="tx1"/>
          </a:solidFill>
          <a:latin typeface="+mn-lt"/>
          <a:ea typeface="+mn-ea"/>
          <a:cs typeface="+mn-cs"/>
        </a:defRPr>
      </a:lvl7pPr>
      <a:lvl8pPr marL="1999969" algn="l" defTabSz="571420" rtl="0" eaLnBrk="1" latinLnBrk="0" hangingPunct="1">
        <a:defRPr sz="1125" kern="1200">
          <a:solidFill>
            <a:schemeClr val="tx1"/>
          </a:solidFill>
          <a:latin typeface="+mn-lt"/>
          <a:ea typeface="+mn-ea"/>
          <a:cs typeface="+mn-cs"/>
        </a:defRPr>
      </a:lvl8pPr>
      <a:lvl9pPr marL="2285682" algn="l" defTabSz="571420" rtl="0" eaLnBrk="1" latinLnBrk="0" hangingPunct="1">
        <a:defRPr sz="11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869394"/>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571420" rtl="0" eaLnBrk="1" latinLnBrk="0" hangingPunct="1">
        <a:spcBef>
          <a:spcPct val="0"/>
        </a:spcBef>
        <a:buNone/>
        <a:defRPr sz="2749" kern="1200">
          <a:solidFill>
            <a:schemeClr val="tx1"/>
          </a:solidFill>
          <a:latin typeface="+mj-lt"/>
          <a:ea typeface="+mj-ea"/>
          <a:cs typeface="+mj-cs"/>
        </a:defRPr>
      </a:lvl1pPr>
    </p:titleStyle>
    <p:bodyStyle>
      <a:lvl1pPr marL="214283" indent="-214283" algn="l" defTabSz="5714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4279" indent="-178570" algn="l" defTabSz="571420" rtl="0" eaLnBrk="1" latinLnBrk="0" hangingPunct="1">
        <a:spcBef>
          <a:spcPct val="20000"/>
        </a:spcBef>
        <a:buFont typeface="Arial" panose="020B0604020202020204" pitchFamily="34" charset="0"/>
        <a:buChar char="–"/>
        <a:defRPr sz="1749" kern="1200">
          <a:solidFill>
            <a:schemeClr val="tx1"/>
          </a:solidFill>
          <a:latin typeface="+mn-lt"/>
          <a:ea typeface="+mn-ea"/>
          <a:cs typeface="+mn-cs"/>
        </a:defRPr>
      </a:lvl2pPr>
      <a:lvl3pPr marL="714273" indent="-142855" algn="l" defTabSz="57142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999986"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4pPr>
      <a:lvl5pPr marL="1285697"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5pPr>
      <a:lvl6pPr marL="1571406"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6pPr>
      <a:lvl7pPr marL="1857116"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7pPr>
      <a:lvl8pPr marL="2142824"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8pPr>
      <a:lvl9pPr marL="2428534"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9pPr>
    </p:bodyStyle>
    <p:otherStyle>
      <a:defPPr>
        <a:defRPr lang="en-US"/>
      </a:defPPr>
      <a:lvl1pPr marL="0" algn="l" defTabSz="571420" rtl="0" eaLnBrk="1" latinLnBrk="0" hangingPunct="1">
        <a:defRPr sz="1125" kern="1200">
          <a:solidFill>
            <a:schemeClr val="tx1"/>
          </a:solidFill>
          <a:latin typeface="+mn-lt"/>
          <a:ea typeface="+mn-ea"/>
          <a:cs typeface="+mn-cs"/>
        </a:defRPr>
      </a:lvl1pPr>
      <a:lvl2pPr marL="285710" algn="l" defTabSz="571420" rtl="0" eaLnBrk="1" latinLnBrk="0" hangingPunct="1">
        <a:defRPr sz="1125" kern="1200">
          <a:solidFill>
            <a:schemeClr val="tx1"/>
          </a:solidFill>
          <a:latin typeface="+mn-lt"/>
          <a:ea typeface="+mn-ea"/>
          <a:cs typeface="+mn-cs"/>
        </a:defRPr>
      </a:lvl2pPr>
      <a:lvl3pPr marL="571420" algn="l" defTabSz="571420" rtl="0" eaLnBrk="1" latinLnBrk="0" hangingPunct="1">
        <a:defRPr sz="1125" kern="1200">
          <a:solidFill>
            <a:schemeClr val="tx1"/>
          </a:solidFill>
          <a:latin typeface="+mn-lt"/>
          <a:ea typeface="+mn-ea"/>
          <a:cs typeface="+mn-cs"/>
        </a:defRPr>
      </a:lvl3pPr>
      <a:lvl4pPr marL="857129" algn="l" defTabSz="571420" rtl="0" eaLnBrk="1" latinLnBrk="0" hangingPunct="1">
        <a:defRPr sz="1125" kern="1200">
          <a:solidFill>
            <a:schemeClr val="tx1"/>
          </a:solidFill>
          <a:latin typeface="+mn-lt"/>
          <a:ea typeface="+mn-ea"/>
          <a:cs typeface="+mn-cs"/>
        </a:defRPr>
      </a:lvl4pPr>
      <a:lvl5pPr marL="1142841" algn="l" defTabSz="571420" rtl="0" eaLnBrk="1" latinLnBrk="0" hangingPunct="1">
        <a:defRPr sz="1125" kern="1200">
          <a:solidFill>
            <a:schemeClr val="tx1"/>
          </a:solidFill>
          <a:latin typeface="+mn-lt"/>
          <a:ea typeface="+mn-ea"/>
          <a:cs typeface="+mn-cs"/>
        </a:defRPr>
      </a:lvl5pPr>
      <a:lvl6pPr marL="1428551" algn="l" defTabSz="571420" rtl="0" eaLnBrk="1" latinLnBrk="0" hangingPunct="1">
        <a:defRPr sz="1125" kern="1200">
          <a:solidFill>
            <a:schemeClr val="tx1"/>
          </a:solidFill>
          <a:latin typeface="+mn-lt"/>
          <a:ea typeface="+mn-ea"/>
          <a:cs typeface="+mn-cs"/>
        </a:defRPr>
      </a:lvl6pPr>
      <a:lvl7pPr marL="1714260" algn="l" defTabSz="571420" rtl="0" eaLnBrk="1" latinLnBrk="0" hangingPunct="1">
        <a:defRPr sz="1125" kern="1200">
          <a:solidFill>
            <a:schemeClr val="tx1"/>
          </a:solidFill>
          <a:latin typeface="+mn-lt"/>
          <a:ea typeface="+mn-ea"/>
          <a:cs typeface="+mn-cs"/>
        </a:defRPr>
      </a:lvl7pPr>
      <a:lvl8pPr marL="1999969" algn="l" defTabSz="571420" rtl="0" eaLnBrk="1" latinLnBrk="0" hangingPunct="1">
        <a:defRPr sz="1125" kern="1200">
          <a:solidFill>
            <a:schemeClr val="tx1"/>
          </a:solidFill>
          <a:latin typeface="+mn-lt"/>
          <a:ea typeface="+mn-ea"/>
          <a:cs typeface="+mn-cs"/>
        </a:defRPr>
      </a:lvl8pPr>
      <a:lvl9pPr marL="2285682" algn="l" defTabSz="571420" rtl="0" eaLnBrk="1" latinLnBrk="0" hangingPunct="1">
        <a:defRPr sz="11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63365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571420" rtl="0" eaLnBrk="1" latinLnBrk="0" hangingPunct="1">
        <a:spcBef>
          <a:spcPct val="0"/>
        </a:spcBef>
        <a:buNone/>
        <a:defRPr sz="2249" kern="1200">
          <a:solidFill>
            <a:schemeClr val="tx1"/>
          </a:solidFill>
          <a:latin typeface="Arial" panose="020B0604020202020204" pitchFamily="34" charset="0"/>
          <a:ea typeface="+mj-ea"/>
          <a:cs typeface="Arial" panose="020B0604020202020204" pitchFamily="34" charset="0"/>
        </a:defRPr>
      </a:lvl1pPr>
    </p:titleStyle>
    <p:bodyStyle>
      <a:lvl1pPr marL="214283" indent="-214283" algn="l" defTabSz="571420" rtl="0" eaLnBrk="1" latinLnBrk="0" hangingPunct="1">
        <a:spcBef>
          <a:spcPct val="20000"/>
        </a:spcBef>
        <a:buFont typeface="Symbol" panose="05050102010706020507" pitchFamily="18" charset="2"/>
        <a:buChar char=""/>
        <a:defRPr sz="1625" kern="1200">
          <a:solidFill>
            <a:schemeClr val="tx1"/>
          </a:solidFill>
          <a:latin typeface="Arial" panose="020B0604020202020204" pitchFamily="34" charset="0"/>
          <a:ea typeface="+mn-ea"/>
          <a:cs typeface="Arial" panose="020B0604020202020204" pitchFamily="34" charset="0"/>
        </a:defRPr>
      </a:lvl1pPr>
      <a:lvl2pPr marL="464279" indent="-178570" algn="l" defTabSz="571420" rtl="0" eaLnBrk="1" latinLnBrk="0" hangingPunct="1">
        <a:spcBef>
          <a:spcPct val="20000"/>
        </a:spcBef>
        <a:buFont typeface="Arial" panose="020B0604020202020204" pitchFamily="34" charset="0"/>
        <a:buChar char="–"/>
        <a:defRPr sz="1625" kern="1200">
          <a:solidFill>
            <a:schemeClr val="tx1"/>
          </a:solidFill>
          <a:latin typeface="Arial" panose="020B0604020202020204" pitchFamily="34" charset="0"/>
          <a:ea typeface="+mn-ea"/>
          <a:cs typeface="Arial" panose="020B0604020202020204" pitchFamily="34" charset="0"/>
        </a:defRPr>
      </a:lvl2pPr>
      <a:lvl3pPr marL="714273" indent="-142855" algn="l" defTabSz="571420" rtl="0" eaLnBrk="1" latinLnBrk="0" hangingPunct="1">
        <a:spcBef>
          <a:spcPct val="20000"/>
        </a:spcBef>
        <a:buFont typeface="Arial" panose="020B0604020202020204" pitchFamily="34" charset="0"/>
        <a:buChar char="•"/>
        <a:defRPr sz="1625" kern="1200">
          <a:solidFill>
            <a:schemeClr val="tx1"/>
          </a:solidFill>
          <a:latin typeface="Arial" panose="020B0604020202020204" pitchFamily="34" charset="0"/>
          <a:ea typeface="+mn-ea"/>
          <a:cs typeface="Arial" panose="020B0604020202020204" pitchFamily="34" charset="0"/>
        </a:defRPr>
      </a:lvl3pPr>
      <a:lvl4pPr marL="999986" indent="-142855" algn="l" defTabSz="571420" rtl="0" eaLnBrk="1" latinLnBrk="0" hangingPunct="1">
        <a:spcBef>
          <a:spcPct val="20000"/>
        </a:spcBef>
        <a:buFont typeface="Arial" panose="020B0604020202020204" pitchFamily="34" charset="0"/>
        <a:buChar char="–"/>
        <a:defRPr sz="1625" kern="1200">
          <a:solidFill>
            <a:schemeClr val="tx1"/>
          </a:solidFill>
          <a:latin typeface="Arial" panose="020B0604020202020204" pitchFamily="34" charset="0"/>
          <a:ea typeface="+mn-ea"/>
          <a:cs typeface="Arial" panose="020B0604020202020204" pitchFamily="34" charset="0"/>
        </a:defRPr>
      </a:lvl4pPr>
      <a:lvl5pPr marL="1285697" indent="-142855" algn="l" defTabSz="571420" rtl="0" eaLnBrk="1" latinLnBrk="0" hangingPunct="1">
        <a:spcBef>
          <a:spcPct val="20000"/>
        </a:spcBef>
        <a:buFont typeface="Arial" panose="020B0604020202020204" pitchFamily="34" charset="0"/>
        <a:buChar char="»"/>
        <a:defRPr sz="1625" kern="1200">
          <a:solidFill>
            <a:schemeClr val="tx1"/>
          </a:solidFill>
          <a:latin typeface="Arial" panose="020B0604020202020204" pitchFamily="34" charset="0"/>
          <a:ea typeface="+mn-ea"/>
          <a:cs typeface="Arial" panose="020B0604020202020204" pitchFamily="34" charset="0"/>
        </a:defRPr>
      </a:lvl5pPr>
      <a:lvl6pPr marL="1571406"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6pPr>
      <a:lvl7pPr marL="1857116"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7pPr>
      <a:lvl8pPr marL="2142824"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8pPr>
      <a:lvl9pPr marL="2428534"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9pPr>
    </p:bodyStyle>
    <p:otherStyle>
      <a:defPPr>
        <a:defRPr lang="en-US"/>
      </a:defPPr>
      <a:lvl1pPr marL="0" algn="l" defTabSz="571420" rtl="0" eaLnBrk="1" latinLnBrk="0" hangingPunct="1">
        <a:defRPr sz="1125" kern="1200">
          <a:solidFill>
            <a:schemeClr val="tx1"/>
          </a:solidFill>
          <a:latin typeface="+mn-lt"/>
          <a:ea typeface="+mn-ea"/>
          <a:cs typeface="+mn-cs"/>
        </a:defRPr>
      </a:lvl1pPr>
      <a:lvl2pPr marL="285710" algn="l" defTabSz="571420" rtl="0" eaLnBrk="1" latinLnBrk="0" hangingPunct="1">
        <a:defRPr sz="1125" kern="1200">
          <a:solidFill>
            <a:schemeClr val="tx1"/>
          </a:solidFill>
          <a:latin typeface="+mn-lt"/>
          <a:ea typeface="+mn-ea"/>
          <a:cs typeface="+mn-cs"/>
        </a:defRPr>
      </a:lvl2pPr>
      <a:lvl3pPr marL="571420" algn="l" defTabSz="571420" rtl="0" eaLnBrk="1" latinLnBrk="0" hangingPunct="1">
        <a:defRPr sz="1125" kern="1200">
          <a:solidFill>
            <a:schemeClr val="tx1"/>
          </a:solidFill>
          <a:latin typeface="+mn-lt"/>
          <a:ea typeface="+mn-ea"/>
          <a:cs typeface="+mn-cs"/>
        </a:defRPr>
      </a:lvl3pPr>
      <a:lvl4pPr marL="857129" algn="l" defTabSz="571420" rtl="0" eaLnBrk="1" latinLnBrk="0" hangingPunct="1">
        <a:defRPr sz="1125" kern="1200">
          <a:solidFill>
            <a:schemeClr val="tx1"/>
          </a:solidFill>
          <a:latin typeface="+mn-lt"/>
          <a:ea typeface="+mn-ea"/>
          <a:cs typeface="+mn-cs"/>
        </a:defRPr>
      </a:lvl4pPr>
      <a:lvl5pPr marL="1142841" algn="l" defTabSz="571420" rtl="0" eaLnBrk="1" latinLnBrk="0" hangingPunct="1">
        <a:defRPr sz="1125" kern="1200">
          <a:solidFill>
            <a:schemeClr val="tx1"/>
          </a:solidFill>
          <a:latin typeface="+mn-lt"/>
          <a:ea typeface="+mn-ea"/>
          <a:cs typeface="+mn-cs"/>
        </a:defRPr>
      </a:lvl5pPr>
      <a:lvl6pPr marL="1428551" algn="l" defTabSz="571420" rtl="0" eaLnBrk="1" latinLnBrk="0" hangingPunct="1">
        <a:defRPr sz="1125" kern="1200">
          <a:solidFill>
            <a:schemeClr val="tx1"/>
          </a:solidFill>
          <a:latin typeface="+mn-lt"/>
          <a:ea typeface="+mn-ea"/>
          <a:cs typeface="+mn-cs"/>
        </a:defRPr>
      </a:lvl6pPr>
      <a:lvl7pPr marL="1714260" algn="l" defTabSz="571420" rtl="0" eaLnBrk="1" latinLnBrk="0" hangingPunct="1">
        <a:defRPr sz="1125" kern="1200">
          <a:solidFill>
            <a:schemeClr val="tx1"/>
          </a:solidFill>
          <a:latin typeface="+mn-lt"/>
          <a:ea typeface="+mn-ea"/>
          <a:cs typeface="+mn-cs"/>
        </a:defRPr>
      </a:lvl7pPr>
      <a:lvl8pPr marL="1999969" algn="l" defTabSz="571420" rtl="0" eaLnBrk="1" latinLnBrk="0" hangingPunct="1">
        <a:defRPr sz="1125" kern="1200">
          <a:solidFill>
            <a:schemeClr val="tx1"/>
          </a:solidFill>
          <a:latin typeface="+mn-lt"/>
          <a:ea typeface="+mn-ea"/>
          <a:cs typeface="+mn-cs"/>
        </a:defRPr>
      </a:lvl8pPr>
      <a:lvl9pPr marL="2285682" algn="l" defTabSz="571420" rtl="0" eaLnBrk="1" latinLnBrk="0" hangingPunct="1">
        <a:defRPr sz="112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323691"/>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571420" rtl="0" eaLnBrk="1" latinLnBrk="0" hangingPunct="1">
        <a:spcBef>
          <a:spcPct val="0"/>
        </a:spcBef>
        <a:buNone/>
        <a:defRPr sz="2749" kern="1200">
          <a:solidFill>
            <a:schemeClr val="tx1"/>
          </a:solidFill>
          <a:latin typeface="+mj-lt"/>
          <a:ea typeface="+mj-ea"/>
          <a:cs typeface="+mj-cs"/>
        </a:defRPr>
      </a:lvl1pPr>
    </p:titleStyle>
    <p:bodyStyle>
      <a:lvl1pPr marL="214283" indent="-214283" algn="l" defTabSz="5714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4279" indent="-178570" algn="l" defTabSz="571420" rtl="0" eaLnBrk="1" latinLnBrk="0" hangingPunct="1">
        <a:spcBef>
          <a:spcPct val="20000"/>
        </a:spcBef>
        <a:buFont typeface="Arial" panose="020B0604020202020204" pitchFamily="34" charset="0"/>
        <a:buChar char="–"/>
        <a:defRPr sz="1749" kern="1200">
          <a:solidFill>
            <a:schemeClr val="tx1"/>
          </a:solidFill>
          <a:latin typeface="+mn-lt"/>
          <a:ea typeface="+mn-ea"/>
          <a:cs typeface="+mn-cs"/>
        </a:defRPr>
      </a:lvl2pPr>
      <a:lvl3pPr marL="714273" indent="-142855" algn="l" defTabSz="57142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999986"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4pPr>
      <a:lvl5pPr marL="1285697"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5pPr>
      <a:lvl6pPr marL="1571406"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6pPr>
      <a:lvl7pPr marL="1857116"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7pPr>
      <a:lvl8pPr marL="2142824"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8pPr>
      <a:lvl9pPr marL="2428534"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9pPr>
    </p:bodyStyle>
    <p:otherStyle>
      <a:defPPr>
        <a:defRPr lang="en-US"/>
      </a:defPPr>
      <a:lvl1pPr marL="0" algn="l" defTabSz="571420" rtl="0" eaLnBrk="1" latinLnBrk="0" hangingPunct="1">
        <a:defRPr sz="1125" kern="1200">
          <a:solidFill>
            <a:schemeClr val="tx1"/>
          </a:solidFill>
          <a:latin typeface="+mn-lt"/>
          <a:ea typeface="+mn-ea"/>
          <a:cs typeface="+mn-cs"/>
        </a:defRPr>
      </a:lvl1pPr>
      <a:lvl2pPr marL="285710" algn="l" defTabSz="571420" rtl="0" eaLnBrk="1" latinLnBrk="0" hangingPunct="1">
        <a:defRPr sz="1125" kern="1200">
          <a:solidFill>
            <a:schemeClr val="tx1"/>
          </a:solidFill>
          <a:latin typeface="+mn-lt"/>
          <a:ea typeface="+mn-ea"/>
          <a:cs typeface="+mn-cs"/>
        </a:defRPr>
      </a:lvl2pPr>
      <a:lvl3pPr marL="571420" algn="l" defTabSz="571420" rtl="0" eaLnBrk="1" latinLnBrk="0" hangingPunct="1">
        <a:defRPr sz="1125" kern="1200">
          <a:solidFill>
            <a:schemeClr val="tx1"/>
          </a:solidFill>
          <a:latin typeface="+mn-lt"/>
          <a:ea typeface="+mn-ea"/>
          <a:cs typeface="+mn-cs"/>
        </a:defRPr>
      </a:lvl3pPr>
      <a:lvl4pPr marL="857129" algn="l" defTabSz="571420" rtl="0" eaLnBrk="1" latinLnBrk="0" hangingPunct="1">
        <a:defRPr sz="1125" kern="1200">
          <a:solidFill>
            <a:schemeClr val="tx1"/>
          </a:solidFill>
          <a:latin typeface="+mn-lt"/>
          <a:ea typeface="+mn-ea"/>
          <a:cs typeface="+mn-cs"/>
        </a:defRPr>
      </a:lvl4pPr>
      <a:lvl5pPr marL="1142841" algn="l" defTabSz="571420" rtl="0" eaLnBrk="1" latinLnBrk="0" hangingPunct="1">
        <a:defRPr sz="1125" kern="1200">
          <a:solidFill>
            <a:schemeClr val="tx1"/>
          </a:solidFill>
          <a:latin typeface="+mn-lt"/>
          <a:ea typeface="+mn-ea"/>
          <a:cs typeface="+mn-cs"/>
        </a:defRPr>
      </a:lvl5pPr>
      <a:lvl6pPr marL="1428551" algn="l" defTabSz="571420" rtl="0" eaLnBrk="1" latinLnBrk="0" hangingPunct="1">
        <a:defRPr sz="1125" kern="1200">
          <a:solidFill>
            <a:schemeClr val="tx1"/>
          </a:solidFill>
          <a:latin typeface="+mn-lt"/>
          <a:ea typeface="+mn-ea"/>
          <a:cs typeface="+mn-cs"/>
        </a:defRPr>
      </a:lvl6pPr>
      <a:lvl7pPr marL="1714260" algn="l" defTabSz="571420" rtl="0" eaLnBrk="1" latinLnBrk="0" hangingPunct="1">
        <a:defRPr sz="1125" kern="1200">
          <a:solidFill>
            <a:schemeClr val="tx1"/>
          </a:solidFill>
          <a:latin typeface="+mn-lt"/>
          <a:ea typeface="+mn-ea"/>
          <a:cs typeface="+mn-cs"/>
        </a:defRPr>
      </a:lvl7pPr>
      <a:lvl8pPr marL="1999969" algn="l" defTabSz="571420" rtl="0" eaLnBrk="1" latinLnBrk="0" hangingPunct="1">
        <a:defRPr sz="1125" kern="1200">
          <a:solidFill>
            <a:schemeClr val="tx1"/>
          </a:solidFill>
          <a:latin typeface="+mn-lt"/>
          <a:ea typeface="+mn-ea"/>
          <a:cs typeface="+mn-cs"/>
        </a:defRPr>
      </a:lvl8pPr>
      <a:lvl9pPr marL="2285682" algn="l" defTabSz="571420" rtl="0" eaLnBrk="1" latinLnBrk="0" hangingPunct="1">
        <a:defRPr sz="112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571420" rtl="0" eaLnBrk="1" latinLnBrk="0" hangingPunct="1">
        <a:spcBef>
          <a:spcPct val="0"/>
        </a:spcBef>
        <a:buNone/>
        <a:defRPr sz="2749" kern="1200">
          <a:solidFill>
            <a:schemeClr val="tx1"/>
          </a:solidFill>
          <a:latin typeface="+mj-lt"/>
          <a:ea typeface="+mj-ea"/>
          <a:cs typeface="+mj-cs"/>
        </a:defRPr>
      </a:lvl1pPr>
    </p:titleStyle>
    <p:bodyStyle>
      <a:lvl1pPr marL="214283" indent="-214283" algn="l" defTabSz="5714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4279" indent="-178570" algn="l" defTabSz="571420" rtl="0" eaLnBrk="1" latinLnBrk="0" hangingPunct="1">
        <a:spcBef>
          <a:spcPct val="20000"/>
        </a:spcBef>
        <a:buFont typeface="Arial" panose="020B0604020202020204" pitchFamily="34" charset="0"/>
        <a:buChar char="–"/>
        <a:defRPr sz="1749" kern="1200">
          <a:solidFill>
            <a:schemeClr val="tx1"/>
          </a:solidFill>
          <a:latin typeface="+mn-lt"/>
          <a:ea typeface="+mn-ea"/>
          <a:cs typeface="+mn-cs"/>
        </a:defRPr>
      </a:lvl2pPr>
      <a:lvl3pPr marL="714273" indent="-142855" algn="l" defTabSz="57142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999986"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4pPr>
      <a:lvl5pPr marL="1285697"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5pPr>
      <a:lvl6pPr marL="1571406"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6pPr>
      <a:lvl7pPr marL="1857116"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7pPr>
      <a:lvl8pPr marL="2142824"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8pPr>
      <a:lvl9pPr marL="2428534"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9pPr>
    </p:bodyStyle>
    <p:otherStyle>
      <a:defPPr>
        <a:defRPr lang="en-US"/>
      </a:defPPr>
      <a:lvl1pPr marL="0" algn="l" defTabSz="571420" rtl="0" eaLnBrk="1" latinLnBrk="0" hangingPunct="1">
        <a:defRPr sz="1125" kern="1200">
          <a:solidFill>
            <a:schemeClr val="tx1"/>
          </a:solidFill>
          <a:latin typeface="+mn-lt"/>
          <a:ea typeface="+mn-ea"/>
          <a:cs typeface="+mn-cs"/>
        </a:defRPr>
      </a:lvl1pPr>
      <a:lvl2pPr marL="285710" algn="l" defTabSz="571420" rtl="0" eaLnBrk="1" latinLnBrk="0" hangingPunct="1">
        <a:defRPr sz="1125" kern="1200">
          <a:solidFill>
            <a:schemeClr val="tx1"/>
          </a:solidFill>
          <a:latin typeface="+mn-lt"/>
          <a:ea typeface="+mn-ea"/>
          <a:cs typeface="+mn-cs"/>
        </a:defRPr>
      </a:lvl2pPr>
      <a:lvl3pPr marL="571420" algn="l" defTabSz="571420" rtl="0" eaLnBrk="1" latinLnBrk="0" hangingPunct="1">
        <a:defRPr sz="1125" kern="1200">
          <a:solidFill>
            <a:schemeClr val="tx1"/>
          </a:solidFill>
          <a:latin typeface="+mn-lt"/>
          <a:ea typeface="+mn-ea"/>
          <a:cs typeface="+mn-cs"/>
        </a:defRPr>
      </a:lvl3pPr>
      <a:lvl4pPr marL="857129" algn="l" defTabSz="571420" rtl="0" eaLnBrk="1" latinLnBrk="0" hangingPunct="1">
        <a:defRPr sz="1125" kern="1200">
          <a:solidFill>
            <a:schemeClr val="tx1"/>
          </a:solidFill>
          <a:latin typeface="+mn-lt"/>
          <a:ea typeface="+mn-ea"/>
          <a:cs typeface="+mn-cs"/>
        </a:defRPr>
      </a:lvl4pPr>
      <a:lvl5pPr marL="1142841" algn="l" defTabSz="571420" rtl="0" eaLnBrk="1" latinLnBrk="0" hangingPunct="1">
        <a:defRPr sz="1125" kern="1200">
          <a:solidFill>
            <a:schemeClr val="tx1"/>
          </a:solidFill>
          <a:latin typeface="+mn-lt"/>
          <a:ea typeface="+mn-ea"/>
          <a:cs typeface="+mn-cs"/>
        </a:defRPr>
      </a:lvl5pPr>
      <a:lvl6pPr marL="1428551" algn="l" defTabSz="571420" rtl="0" eaLnBrk="1" latinLnBrk="0" hangingPunct="1">
        <a:defRPr sz="1125" kern="1200">
          <a:solidFill>
            <a:schemeClr val="tx1"/>
          </a:solidFill>
          <a:latin typeface="+mn-lt"/>
          <a:ea typeface="+mn-ea"/>
          <a:cs typeface="+mn-cs"/>
        </a:defRPr>
      </a:lvl6pPr>
      <a:lvl7pPr marL="1714260" algn="l" defTabSz="571420" rtl="0" eaLnBrk="1" latinLnBrk="0" hangingPunct="1">
        <a:defRPr sz="1125" kern="1200">
          <a:solidFill>
            <a:schemeClr val="tx1"/>
          </a:solidFill>
          <a:latin typeface="+mn-lt"/>
          <a:ea typeface="+mn-ea"/>
          <a:cs typeface="+mn-cs"/>
        </a:defRPr>
      </a:lvl7pPr>
      <a:lvl8pPr marL="1999969" algn="l" defTabSz="571420" rtl="0" eaLnBrk="1" latinLnBrk="0" hangingPunct="1">
        <a:defRPr sz="1125" kern="1200">
          <a:solidFill>
            <a:schemeClr val="tx1"/>
          </a:solidFill>
          <a:latin typeface="+mn-lt"/>
          <a:ea typeface="+mn-ea"/>
          <a:cs typeface="+mn-cs"/>
        </a:defRPr>
      </a:lvl8pPr>
      <a:lvl9pPr marL="2285682" algn="l" defTabSz="571420" rtl="0" eaLnBrk="1" latinLnBrk="0" hangingPunct="1">
        <a:defRPr sz="112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579506"/>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571420" rtl="0" eaLnBrk="1" latinLnBrk="0" hangingPunct="1">
        <a:spcBef>
          <a:spcPct val="0"/>
        </a:spcBef>
        <a:buNone/>
        <a:defRPr sz="2749" kern="1200">
          <a:solidFill>
            <a:schemeClr val="tx1"/>
          </a:solidFill>
          <a:latin typeface="+mj-lt"/>
          <a:ea typeface="+mj-ea"/>
          <a:cs typeface="+mj-cs"/>
        </a:defRPr>
      </a:lvl1pPr>
    </p:titleStyle>
    <p:bodyStyle>
      <a:lvl1pPr marL="214283" indent="-214283" algn="l" defTabSz="5714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4279" indent="-178570" algn="l" defTabSz="571420" rtl="0" eaLnBrk="1" latinLnBrk="0" hangingPunct="1">
        <a:spcBef>
          <a:spcPct val="20000"/>
        </a:spcBef>
        <a:buFont typeface="Arial" panose="020B0604020202020204" pitchFamily="34" charset="0"/>
        <a:buChar char="–"/>
        <a:defRPr sz="1749" kern="1200">
          <a:solidFill>
            <a:schemeClr val="tx1"/>
          </a:solidFill>
          <a:latin typeface="+mn-lt"/>
          <a:ea typeface="+mn-ea"/>
          <a:cs typeface="+mn-cs"/>
        </a:defRPr>
      </a:lvl2pPr>
      <a:lvl3pPr marL="714273" indent="-142855" algn="l" defTabSz="57142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999986"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4pPr>
      <a:lvl5pPr marL="1285697"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5pPr>
      <a:lvl6pPr marL="1571406"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6pPr>
      <a:lvl7pPr marL="1857116"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7pPr>
      <a:lvl8pPr marL="2142824"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8pPr>
      <a:lvl9pPr marL="2428534"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9pPr>
    </p:bodyStyle>
    <p:otherStyle>
      <a:defPPr>
        <a:defRPr lang="en-US"/>
      </a:defPPr>
      <a:lvl1pPr marL="0" algn="l" defTabSz="571420" rtl="0" eaLnBrk="1" latinLnBrk="0" hangingPunct="1">
        <a:defRPr sz="1125" kern="1200">
          <a:solidFill>
            <a:schemeClr val="tx1"/>
          </a:solidFill>
          <a:latin typeface="+mn-lt"/>
          <a:ea typeface="+mn-ea"/>
          <a:cs typeface="+mn-cs"/>
        </a:defRPr>
      </a:lvl1pPr>
      <a:lvl2pPr marL="285710" algn="l" defTabSz="571420" rtl="0" eaLnBrk="1" latinLnBrk="0" hangingPunct="1">
        <a:defRPr sz="1125" kern="1200">
          <a:solidFill>
            <a:schemeClr val="tx1"/>
          </a:solidFill>
          <a:latin typeface="+mn-lt"/>
          <a:ea typeface="+mn-ea"/>
          <a:cs typeface="+mn-cs"/>
        </a:defRPr>
      </a:lvl2pPr>
      <a:lvl3pPr marL="571420" algn="l" defTabSz="571420" rtl="0" eaLnBrk="1" latinLnBrk="0" hangingPunct="1">
        <a:defRPr sz="1125" kern="1200">
          <a:solidFill>
            <a:schemeClr val="tx1"/>
          </a:solidFill>
          <a:latin typeface="+mn-lt"/>
          <a:ea typeface="+mn-ea"/>
          <a:cs typeface="+mn-cs"/>
        </a:defRPr>
      </a:lvl3pPr>
      <a:lvl4pPr marL="857129" algn="l" defTabSz="571420" rtl="0" eaLnBrk="1" latinLnBrk="0" hangingPunct="1">
        <a:defRPr sz="1125" kern="1200">
          <a:solidFill>
            <a:schemeClr val="tx1"/>
          </a:solidFill>
          <a:latin typeface="+mn-lt"/>
          <a:ea typeface="+mn-ea"/>
          <a:cs typeface="+mn-cs"/>
        </a:defRPr>
      </a:lvl4pPr>
      <a:lvl5pPr marL="1142841" algn="l" defTabSz="571420" rtl="0" eaLnBrk="1" latinLnBrk="0" hangingPunct="1">
        <a:defRPr sz="1125" kern="1200">
          <a:solidFill>
            <a:schemeClr val="tx1"/>
          </a:solidFill>
          <a:latin typeface="+mn-lt"/>
          <a:ea typeface="+mn-ea"/>
          <a:cs typeface="+mn-cs"/>
        </a:defRPr>
      </a:lvl5pPr>
      <a:lvl6pPr marL="1428551" algn="l" defTabSz="571420" rtl="0" eaLnBrk="1" latinLnBrk="0" hangingPunct="1">
        <a:defRPr sz="1125" kern="1200">
          <a:solidFill>
            <a:schemeClr val="tx1"/>
          </a:solidFill>
          <a:latin typeface="+mn-lt"/>
          <a:ea typeface="+mn-ea"/>
          <a:cs typeface="+mn-cs"/>
        </a:defRPr>
      </a:lvl6pPr>
      <a:lvl7pPr marL="1714260" algn="l" defTabSz="571420" rtl="0" eaLnBrk="1" latinLnBrk="0" hangingPunct="1">
        <a:defRPr sz="1125" kern="1200">
          <a:solidFill>
            <a:schemeClr val="tx1"/>
          </a:solidFill>
          <a:latin typeface="+mn-lt"/>
          <a:ea typeface="+mn-ea"/>
          <a:cs typeface="+mn-cs"/>
        </a:defRPr>
      </a:lvl7pPr>
      <a:lvl8pPr marL="1999969" algn="l" defTabSz="571420" rtl="0" eaLnBrk="1" latinLnBrk="0" hangingPunct="1">
        <a:defRPr sz="1125" kern="1200">
          <a:solidFill>
            <a:schemeClr val="tx1"/>
          </a:solidFill>
          <a:latin typeface="+mn-lt"/>
          <a:ea typeface="+mn-ea"/>
          <a:cs typeface="+mn-cs"/>
        </a:defRPr>
      </a:lvl8pPr>
      <a:lvl9pPr marL="2285682" algn="l" defTabSz="571420" rtl="0" eaLnBrk="1" latinLnBrk="0" hangingPunct="1">
        <a:defRPr sz="112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21358"/>
            <a:ext cx="7886700" cy="36261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461067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Lst>
  <p:txStyles>
    <p:titleStyle>
      <a:lvl1pPr algn="l" defTabSz="761952"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190487" indent="-190487" algn="l" defTabSz="761952" rtl="0" eaLnBrk="1" latinLnBrk="0" hangingPunct="1">
        <a:lnSpc>
          <a:spcPct val="90000"/>
        </a:lnSpc>
        <a:spcBef>
          <a:spcPts val="833"/>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1pPr>
      <a:lvl2pPr marL="571463" indent="-190487" algn="l" defTabSz="761952" rtl="0" eaLnBrk="1" latinLnBrk="0" hangingPunct="1">
        <a:lnSpc>
          <a:spcPct val="90000"/>
        </a:lnSpc>
        <a:spcBef>
          <a:spcPts val="417"/>
        </a:spcBef>
        <a:buFont typeface="Arial" panose="020B0604020202020204" pitchFamily="34" charset="0"/>
        <a:buChar char="•"/>
        <a:defRPr sz="2227" kern="1200">
          <a:solidFill>
            <a:schemeClr val="tx1"/>
          </a:solidFill>
          <a:latin typeface="Arial" panose="020B0604020202020204" pitchFamily="34" charset="0"/>
          <a:ea typeface="+mn-ea"/>
          <a:cs typeface="Arial" panose="020B0604020202020204" pitchFamily="34" charset="0"/>
        </a:defRPr>
      </a:lvl2pPr>
      <a:lvl3pPr marL="952439" indent="-190487" algn="l" defTabSz="761952" rtl="0" eaLnBrk="1" latinLnBrk="0" hangingPunct="1">
        <a:lnSpc>
          <a:spcPct val="90000"/>
        </a:lnSpc>
        <a:spcBef>
          <a:spcPts val="417"/>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333413" indent="-190487" algn="l" defTabSz="761952" rtl="0" eaLnBrk="1" latinLnBrk="0" hangingPunct="1">
        <a:lnSpc>
          <a:spcPct val="90000"/>
        </a:lnSpc>
        <a:spcBef>
          <a:spcPts val="417"/>
        </a:spcBef>
        <a:buFont typeface="Arial" panose="020B0604020202020204" pitchFamily="34" charset="0"/>
        <a:buChar char="•"/>
        <a:defRPr sz="1773" kern="1200">
          <a:solidFill>
            <a:schemeClr val="tx1"/>
          </a:solidFill>
          <a:latin typeface="Arial" panose="020B0604020202020204" pitchFamily="34" charset="0"/>
          <a:ea typeface="+mn-ea"/>
          <a:cs typeface="Arial" panose="020B0604020202020204" pitchFamily="34" charset="0"/>
        </a:defRPr>
      </a:lvl4pPr>
      <a:lvl5pPr marL="1714388" indent="-190487" algn="l" defTabSz="761952" rtl="0" eaLnBrk="1" latinLnBrk="0" hangingPunct="1">
        <a:lnSpc>
          <a:spcPct val="90000"/>
        </a:lnSpc>
        <a:spcBef>
          <a:spcPts val="417"/>
        </a:spcBef>
        <a:buFont typeface="Arial" panose="020B0604020202020204" pitchFamily="34" charset="0"/>
        <a:buChar char="•"/>
        <a:defRPr sz="1560" kern="1200">
          <a:solidFill>
            <a:schemeClr val="tx1"/>
          </a:solidFill>
          <a:latin typeface="Arial" panose="020B0604020202020204" pitchFamily="34" charset="0"/>
          <a:ea typeface="+mn-ea"/>
          <a:cs typeface="Arial" panose="020B0604020202020204" pitchFamily="34" charset="0"/>
        </a:defRPr>
      </a:lvl5pPr>
      <a:lvl6pPr marL="2095364" indent="-190487" algn="l" defTabSz="76195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339" indent="-190487" algn="l" defTabSz="76195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15" indent="-190487" algn="l" defTabSz="76195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290" indent="-190487" algn="l" defTabSz="76195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52" rtl="0" eaLnBrk="1" latinLnBrk="0" hangingPunct="1">
        <a:defRPr sz="1500" kern="1200">
          <a:solidFill>
            <a:schemeClr val="tx1"/>
          </a:solidFill>
          <a:latin typeface="+mn-lt"/>
          <a:ea typeface="+mn-ea"/>
          <a:cs typeface="+mn-cs"/>
        </a:defRPr>
      </a:lvl1pPr>
      <a:lvl2pPr marL="380976" algn="l" defTabSz="761952" rtl="0" eaLnBrk="1" latinLnBrk="0" hangingPunct="1">
        <a:defRPr sz="1500" kern="1200">
          <a:solidFill>
            <a:schemeClr val="tx1"/>
          </a:solidFill>
          <a:latin typeface="+mn-lt"/>
          <a:ea typeface="+mn-ea"/>
          <a:cs typeface="+mn-cs"/>
        </a:defRPr>
      </a:lvl2pPr>
      <a:lvl3pPr marL="761952" algn="l" defTabSz="761952" rtl="0" eaLnBrk="1" latinLnBrk="0" hangingPunct="1">
        <a:defRPr sz="1500" kern="1200">
          <a:solidFill>
            <a:schemeClr val="tx1"/>
          </a:solidFill>
          <a:latin typeface="+mn-lt"/>
          <a:ea typeface="+mn-ea"/>
          <a:cs typeface="+mn-cs"/>
        </a:defRPr>
      </a:lvl3pPr>
      <a:lvl4pPr marL="1142926" algn="l" defTabSz="761952" rtl="0" eaLnBrk="1" latinLnBrk="0" hangingPunct="1">
        <a:defRPr sz="1500" kern="1200">
          <a:solidFill>
            <a:schemeClr val="tx1"/>
          </a:solidFill>
          <a:latin typeface="+mn-lt"/>
          <a:ea typeface="+mn-ea"/>
          <a:cs typeface="+mn-cs"/>
        </a:defRPr>
      </a:lvl4pPr>
      <a:lvl5pPr marL="1523901" algn="l" defTabSz="761952" rtl="0" eaLnBrk="1" latinLnBrk="0" hangingPunct="1">
        <a:defRPr sz="1500" kern="1200">
          <a:solidFill>
            <a:schemeClr val="tx1"/>
          </a:solidFill>
          <a:latin typeface="+mn-lt"/>
          <a:ea typeface="+mn-ea"/>
          <a:cs typeface="+mn-cs"/>
        </a:defRPr>
      </a:lvl5pPr>
      <a:lvl6pPr marL="1904876" algn="l" defTabSz="761952" rtl="0" eaLnBrk="1" latinLnBrk="0" hangingPunct="1">
        <a:defRPr sz="1500" kern="1200">
          <a:solidFill>
            <a:schemeClr val="tx1"/>
          </a:solidFill>
          <a:latin typeface="+mn-lt"/>
          <a:ea typeface="+mn-ea"/>
          <a:cs typeface="+mn-cs"/>
        </a:defRPr>
      </a:lvl6pPr>
      <a:lvl7pPr marL="2285852" algn="l" defTabSz="761952" rtl="0" eaLnBrk="1" latinLnBrk="0" hangingPunct="1">
        <a:defRPr sz="1500" kern="1200">
          <a:solidFill>
            <a:schemeClr val="tx1"/>
          </a:solidFill>
          <a:latin typeface="+mn-lt"/>
          <a:ea typeface="+mn-ea"/>
          <a:cs typeface="+mn-cs"/>
        </a:defRPr>
      </a:lvl7pPr>
      <a:lvl8pPr marL="2666827" algn="l" defTabSz="761952" rtl="0" eaLnBrk="1" latinLnBrk="0" hangingPunct="1">
        <a:defRPr sz="1500" kern="1200">
          <a:solidFill>
            <a:schemeClr val="tx1"/>
          </a:solidFill>
          <a:latin typeface="+mn-lt"/>
          <a:ea typeface="+mn-ea"/>
          <a:cs typeface="+mn-cs"/>
        </a:defRPr>
      </a:lvl8pPr>
      <a:lvl9pPr marL="3047802" algn="l" defTabSz="761952" rtl="0" eaLnBrk="1" latinLnBrk="0" hangingPunct="1">
        <a:defRPr sz="15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143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21358"/>
            <a:ext cx="7886700" cy="36261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79225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Lst>
  <p:txStyles>
    <p:titleStyle>
      <a:lvl1pPr algn="l" defTabSz="761952"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p:titleStyle>
    <p:bodyStyle>
      <a:lvl1pPr marL="190487" indent="-190487" algn="l" defTabSz="761952" rtl="0" eaLnBrk="1" latinLnBrk="0" hangingPunct="1">
        <a:lnSpc>
          <a:spcPct val="90000"/>
        </a:lnSpc>
        <a:spcBef>
          <a:spcPts val="833"/>
        </a:spcBef>
        <a:buFont typeface="Arial" panose="020B0604020202020204" pitchFamily="34" charset="0"/>
        <a:buChar char="•"/>
        <a:defRPr sz="2667" kern="1200">
          <a:solidFill>
            <a:schemeClr val="bg1"/>
          </a:solidFill>
          <a:latin typeface="Arial" panose="020B0604020202020204" pitchFamily="34" charset="0"/>
          <a:ea typeface="+mn-ea"/>
          <a:cs typeface="Arial" panose="020B0604020202020204" pitchFamily="34" charset="0"/>
        </a:defRPr>
      </a:lvl1pPr>
      <a:lvl2pPr marL="571463" indent="-190487" algn="l" defTabSz="761952" rtl="0" eaLnBrk="1" latinLnBrk="0" hangingPunct="1">
        <a:lnSpc>
          <a:spcPct val="90000"/>
        </a:lnSpc>
        <a:spcBef>
          <a:spcPts val="417"/>
        </a:spcBef>
        <a:buFont typeface="Arial" panose="020B0604020202020204" pitchFamily="34" charset="0"/>
        <a:buChar char="•"/>
        <a:defRPr sz="2227" kern="1200">
          <a:solidFill>
            <a:schemeClr val="bg1"/>
          </a:solidFill>
          <a:latin typeface="Arial" panose="020B0604020202020204" pitchFamily="34" charset="0"/>
          <a:ea typeface="+mn-ea"/>
          <a:cs typeface="Arial" panose="020B0604020202020204" pitchFamily="34" charset="0"/>
        </a:defRPr>
      </a:lvl2pPr>
      <a:lvl3pPr marL="952439" indent="-190487" algn="l" defTabSz="761952" rtl="0" eaLnBrk="1" latinLnBrk="0" hangingPunct="1">
        <a:lnSpc>
          <a:spcPct val="90000"/>
        </a:lnSpc>
        <a:spcBef>
          <a:spcPts val="417"/>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333413" indent="-190487" algn="l" defTabSz="761952" rtl="0" eaLnBrk="1" latinLnBrk="0" hangingPunct="1">
        <a:lnSpc>
          <a:spcPct val="90000"/>
        </a:lnSpc>
        <a:spcBef>
          <a:spcPts val="417"/>
        </a:spcBef>
        <a:buFont typeface="Arial" panose="020B0604020202020204" pitchFamily="34" charset="0"/>
        <a:buChar char="•"/>
        <a:defRPr sz="1773" kern="1200">
          <a:solidFill>
            <a:schemeClr val="bg1"/>
          </a:solidFill>
          <a:latin typeface="Arial" panose="020B0604020202020204" pitchFamily="34" charset="0"/>
          <a:ea typeface="+mn-ea"/>
          <a:cs typeface="Arial" panose="020B0604020202020204" pitchFamily="34" charset="0"/>
        </a:defRPr>
      </a:lvl4pPr>
      <a:lvl5pPr marL="1714388" indent="-190487" algn="l" defTabSz="761952" rtl="0" eaLnBrk="1" latinLnBrk="0" hangingPunct="1">
        <a:lnSpc>
          <a:spcPct val="90000"/>
        </a:lnSpc>
        <a:spcBef>
          <a:spcPts val="417"/>
        </a:spcBef>
        <a:buFont typeface="Arial" panose="020B0604020202020204" pitchFamily="34" charset="0"/>
        <a:buChar char="•"/>
        <a:defRPr sz="1560" kern="1200">
          <a:solidFill>
            <a:schemeClr val="bg1"/>
          </a:solidFill>
          <a:latin typeface="Arial" panose="020B0604020202020204" pitchFamily="34" charset="0"/>
          <a:ea typeface="+mn-ea"/>
          <a:cs typeface="Arial" panose="020B0604020202020204" pitchFamily="34" charset="0"/>
        </a:defRPr>
      </a:lvl5pPr>
      <a:lvl6pPr marL="2095364" indent="-190487" algn="l" defTabSz="76195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339" indent="-190487" algn="l" defTabSz="76195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15" indent="-190487" algn="l" defTabSz="76195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290" indent="-190487" algn="l" defTabSz="76195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52" rtl="0" eaLnBrk="1" latinLnBrk="0" hangingPunct="1">
        <a:defRPr sz="1500" kern="1200">
          <a:solidFill>
            <a:schemeClr val="tx1"/>
          </a:solidFill>
          <a:latin typeface="+mn-lt"/>
          <a:ea typeface="+mn-ea"/>
          <a:cs typeface="+mn-cs"/>
        </a:defRPr>
      </a:lvl1pPr>
      <a:lvl2pPr marL="380976" algn="l" defTabSz="761952" rtl="0" eaLnBrk="1" latinLnBrk="0" hangingPunct="1">
        <a:defRPr sz="1500" kern="1200">
          <a:solidFill>
            <a:schemeClr val="tx1"/>
          </a:solidFill>
          <a:latin typeface="+mn-lt"/>
          <a:ea typeface="+mn-ea"/>
          <a:cs typeface="+mn-cs"/>
        </a:defRPr>
      </a:lvl2pPr>
      <a:lvl3pPr marL="761952" algn="l" defTabSz="761952" rtl="0" eaLnBrk="1" latinLnBrk="0" hangingPunct="1">
        <a:defRPr sz="1500" kern="1200">
          <a:solidFill>
            <a:schemeClr val="tx1"/>
          </a:solidFill>
          <a:latin typeface="+mn-lt"/>
          <a:ea typeface="+mn-ea"/>
          <a:cs typeface="+mn-cs"/>
        </a:defRPr>
      </a:lvl3pPr>
      <a:lvl4pPr marL="1142926" algn="l" defTabSz="761952" rtl="0" eaLnBrk="1" latinLnBrk="0" hangingPunct="1">
        <a:defRPr sz="1500" kern="1200">
          <a:solidFill>
            <a:schemeClr val="tx1"/>
          </a:solidFill>
          <a:latin typeface="+mn-lt"/>
          <a:ea typeface="+mn-ea"/>
          <a:cs typeface="+mn-cs"/>
        </a:defRPr>
      </a:lvl4pPr>
      <a:lvl5pPr marL="1523901" algn="l" defTabSz="761952" rtl="0" eaLnBrk="1" latinLnBrk="0" hangingPunct="1">
        <a:defRPr sz="1500" kern="1200">
          <a:solidFill>
            <a:schemeClr val="tx1"/>
          </a:solidFill>
          <a:latin typeface="+mn-lt"/>
          <a:ea typeface="+mn-ea"/>
          <a:cs typeface="+mn-cs"/>
        </a:defRPr>
      </a:lvl5pPr>
      <a:lvl6pPr marL="1904876" algn="l" defTabSz="761952" rtl="0" eaLnBrk="1" latinLnBrk="0" hangingPunct="1">
        <a:defRPr sz="1500" kern="1200">
          <a:solidFill>
            <a:schemeClr val="tx1"/>
          </a:solidFill>
          <a:latin typeface="+mn-lt"/>
          <a:ea typeface="+mn-ea"/>
          <a:cs typeface="+mn-cs"/>
        </a:defRPr>
      </a:lvl6pPr>
      <a:lvl7pPr marL="2285852" algn="l" defTabSz="761952" rtl="0" eaLnBrk="1" latinLnBrk="0" hangingPunct="1">
        <a:defRPr sz="1500" kern="1200">
          <a:solidFill>
            <a:schemeClr val="tx1"/>
          </a:solidFill>
          <a:latin typeface="+mn-lt"/>
          <a:ea typeface="+mn-ea"/>
          <a:cs typeface="+mn-cs"/>
        </a:defRPr>
      </a:lvl7pPr>
      <a:lvl8pPr marL="2666827" algn="l" defTabSz="761952" rtl="0" eaLnBrk="1" latinLnBrk="0" hangingPunct="1">
        <a:defRPr sz="1500" kern="1200">
          <a:solidFill>
            <a:schemeClr val="tx1"/>
          </a:solidFill>
          <a:latin typeface="+mn-lt"/>
          <a:ea typeface="+mn-ea"/>
          <a:cs typeface="+mn-cs"/>
        </a:defRPr>
      </a:lvl8pPr>
      <a:lvl9pPr marL="3047802" algn="l" defTabSz="761952" rtl="0" eaLnBrk="1" latinLnBrk="0" hangingPunct="1">
        <a:defRPr sz="15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888052"/>
      </p:ext>
    </p:extLst>
  </p:cSld>
  <p:clrMap bg1="lt1" tx1="dk1" bg2="lt2" tx2="dk2" accent1="accent1" accent2="accent2" accent3="accent3" accent4="accent4" accent5="accent5" accent6="accent6" hlink="hlink" folHlink="folHlink"/>
  <p:sldLayoutIdLst>
    <p:sldLayoutId id="2147483727" r:id="rId1"/>
  </p:sldLayoutIdLst>
  <p:txStyles>
    <p:titleStyle>
      <a:lvl1pPr algn="l" defTabSz="571420" rtl="0" eaLnBrk="1" latinLnBrk="0" hangingPunct="1">
        <a:spcBef>
          <a:spcPct val="0"/>
        </a:spcBef>
        <a:buNone/>
        <a:defRPr sz="2249" kern="1200">
          <a:solidFill>
            <a:schemeClr val="tx1"/>
          </a:solidFill>
          <a:latin typeface="Arial" panose="020B0604020202020204" pitchFamily="34" charset="0"/>
          <a:ea typeface="+mj-ea"/>
          <a:cs typeface="Arial" panose="020B0604020202020204" pitchFamily="34" charset="0"/>
        </a:defRPr>
      </a:lvl1pPr>
    </p:titleStyle>
    <p:bodyStyle>
      <a:lvl1pPr marL="214283" indent="-214283" algn="l" defTabSz="571420" rtl="0" eaLnBrk="1" latinLnBrk="0" hangingPunct="1">
        <a:spcBef>
          <a:spcPct val="20000"/>
        </a:spcBef>
        <a:buFont typeface="Symbol" panose="05050102010706020507" pitchFamily="18" charset="2"/>
        <a:buChar char=""/>
        <a:defRPr sz="1625" kern="1200">
          <a:solidFill>
            <a:schemeClr val="tx1"/>
          </a:solidFill>
          <a:latin typeface="Arial" panose="020B0604020202020204" pitchFamily="34" charset="0"/>
          <a:ea typeface="+mn-ea"/>
          <a:cs typeface="Arial" panose="020B0604020202020204" pitchFamily="34" charset="0"/>
        </a:defRPr>
      </a:lvl1pPr>
      <a:lvl2pPr marL="464279" indent="-178570" algn="l" defTabSz="571420" rtl="0" eaLnBrk="1" latinLnBrk="0" hangingPunct="1">
        <a:spcBef>
          <a:spcPct val="20000"/>
        </a:spcBef>
        <a:buFont typeface="Arial" panose="020B0604020202020204" pitchFamily="34" charset="0"/>
        <a:buChar char="–"/>
        <a:defRPr sz="1625" kern="1200">
          <a:solidFill>
            <a:schemeClr val="tx1"/>
          </a:solidFill>
          <a:latin typeface="Arial" panose="020B0604020202020204" pitchFamily="34" charset="0"/>
          <a:ea typeface="+mn-ea"/>
          <a:cs typeface="Arial" panose="020B0604020202020204" pitchFamily="34" charset="0"/>
        </a:defRPr>
      </a:lvl2pPr>
      <a:lvl3pPr marL="714273" indent="-142855" algn="l" defTabSz="571420" rtl="0" eaLnBrk="1" latinLnBrk="0" hangingPunct="1">
        <a:spcBef>
          <a:spcPct val="20000"/>
        </a:spcBef>
        <a:buFont typeface="Arial" panose="020B0604020202020204" pitchFamily="34" charset="0"/>
        <a:buChar char="•"/>
        <a:defRPr sz="1625" kern="1200">
          <a:solidFill>
            <a:schemeClr val="tx1"/>
          </a:solidFill>
          <a:latin typeface="Arial" panose="020B0604020202020204" pitchFamily="34" charset="0"/>
          <a:ea typeface="+mn-ea"/>
          <a:cs typeface="Arial" panose="020B0604020202020204" pitchFamily="34" charset="0"/>
        </a:defRPr>
      </a:lvl3pPr>
      <a:lvl4pPr marL="999986" indent="-142855" algn="l" defTabSz="571420" rtl="0" eaLnBrk="1" latinLnBrk="0" hangingPunct="1">
        <a:spcBef>
          <a:spcPct val="20000"/>
        </a:spcBef>
        <a:buFont typeface="Arial" panose="020B0604020202020204" pitchFamily="34" charset="0"/>
        <a:buChar char="–"/>
        <a:defRPr sz="1625" kern="1200">
          <a:solidFill>
            <a:schemeClr val="tx1"/>
          </a:solidFill>
          <a:latin typeface="Arial" panose="020B0604020202020204" pitchFamily="34" charset="0"/>
          <a:ea typeface="+mn-ea"/>
          <a:cs typeface="Arial" panose="020B0604020202020204" pitchFamily="34" charset="0"/>
        </a:defRPr>
      </a:lvl4pPr>
      <a:lvl5pPr marL="1285697" indent="-142855" algn="l" defTabSz="571420" rtl="0" eaLnBrk="1" latinLnBrk="0" hangingPunct="1">
        <a:spcBef>
          <a:spcPct val="20000"/>
        </a:spcBef>
        <a:buFont typeface="Arial" panose="020B0604020202020204" pitchFamily="34" charset="0"/>
        <a:buChar char="»"/>
        <a:defRPr sz="1625" kern="1200">
          <a:solidFill>
            <a:schemeClr val="tx1"/>
          </a:solidFill>
          <a:latin typeface="Arial" panose="020B0604020202020204" pitchFamily="34" charset="0"/>
          <a:ea typeface="+mn-ea"/>
          <a:cs typeface="Arial" panose="020B0604020202020204" pitchFamily="34" charset="0"/>
        </a:defRPr>
      </a:lvl5pPr>
      <a:lvl6pPr marL="1571406"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6pPr>
      <a:lvl7pPr marL="1857116"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7pPr>
      <a:lvl8pPr marL="2142824"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8pPr>
      <a:lvl9pPr marL="2428534" indent="-142855" algn="l" defTabSz="571420" rtl="0" eaLnBrk="1" latinLnBrk="0" hangingPunct="1">
        <a:spcBef>
          <a:spcPct val="20000"/>
        </a:spcBef>
        <a:buFont typeface="Arial" panose="020B0604020202020204" pitchFamily="34" charset="0"/>
        <a:buChar char="•"/>
        <a:defRPr sz="1249" kern="1200">
          <a:solidFill>
            <a:schemeClr val="tx1"/>
          </a:solidFill>
          <a:latin typeface="+mn-lt"/>
          <a:ea typeface="+mn-ea"/>
          <a:cs typeface="+mn-cs"/>
        </a:defRPr>
      </a:lvl9pPr>
    </p:bodyStyle>
    <p:otherStyle>
      <a:defPPr>
        <a:defRPr lang="en-US"/>
      </a:defPPr>
      <a:lvl1pPr marL="0" algn="l" defTabSz="571420" rtl="0" eaLnBrk="1" latinLnBrk="0" hangingPunct="1">
        <a:defRPr sz="1125" kern="1200">
          <a:solidFill>
            <a:schemeClr val="tx1"/>
          </a:solidFill>
          <a:latin typeface="+mn-lt"/>
          <a:ea typeface="+mn-ea"/>
          <a:cs typeface="+mn-cs"/>
        </a:defRPr>
      </a:lvl1pPr>
      <a:lvl2pPr marL="285710" algn="l" defTabSz="571420" rtl="0" eaLnBrk="1" latinLnBrk="0" hangingPunct="1">
        <a:defRPr sz="1125" kern="1200">
          <a:solidFill>
            <a:schemeClr val="tx1"/>
          </a:solidFill>
          <a:latin typeface="+mn-lt"/>
          <a:ea typeface="+mn-ea"/>
          <a:cs typeface="+mn-cs"/>
        </a:defRPr>
      </a:lvl2pPr>
      <a:lvl3pPr marL="571420" algn="l" defTabSz="571420" rtl="0" eaLnBrk="1" latinLnBrk="0" hangingPunct="1">
        <a:defRPr sz="1125" kern="1200">
          <a:solidFill>
            <a:schemeClr val="tx1"/>
          </a:solidFill>
          <a:latin typeface="+mn-lt"/>
          <a:ea typeface="+mn-ea"/>
          <a:cs typeface="+mn-cs"/>
        </a:defRPr>
      </a:lvl3pPr>
      <a:lvl4pPr marL="857129" algn="l" defTabSz="571420" rtl="0" eaLnBrk="1" latinLnBrk="0" hangingPunct="1">
        <a:defRPr sz="1125" kern="1200">
          <a:solidFill>
            <a:schemeClr val="tx1"/>
          </a:solidFill>
          <a:latin typeface="+mn-lt"/>
          <a:ea typeface="+mn-ea"/>
          <a:cs typeface="+mn-cs"/>
        </a:defRPr>
      </a:lvl4pPr>
      <a:lvl5pPr marL="1142841" algn="l" defTabSz="571420" rtl="0" eaLnBrk="1" latinLnBrk="0" hangingPunct="1">
        <a:defRPr sz="1125" kern="1200">
          <a:solidFill>
            <a:schemeClr val="tx1"/>
          </a:solidFill>
          <a:latin typeface="+mn-lt"/>
          <a:ea typeface="+mn-ea"/>
          <a:cs typeface="+mn-cs"/>
        </a:defRPr>
      </a:lvl5pPr>
      <a:lvl6pPr marL="1428551" algn="l" defTabSz="571420" rtl="0" eaLnBrk="1" latinLnBrk="0" hangingPunct="1">
        <a:defRPr sz="1125" kern="1200">
          <a:solidFill>
            <a:schemeClr val="tx1"/>
          </a:solidFill>
          <a:latin typeface="+mn-lt"/>
          <a:ea typeface="+mn-ea"/>
          <a:cs typeface="+mn-cs"/>
        </a:defRPr>
      </a:lvl6pPr>
      <a:lvl7pPr marL="1714260" algn="l" defTabSz="571420" rtl="0" eaLnBrk="1" latinLnBrk="0" hangingPunct="1">
        <a:defRPr sz="1125" kern="1200">
          <a:solidFill>
            <a:schemeClr val="tx1"/>
          </a:solidFill>
          <a:latin typeface="+mn-lt"/>
          <a:ea typeface="+mn-ea"/>
          <a:cs typeface="+mn-cs"/>
        </a:defRPr>
      </a:lvl7pPr>
      <a:lvl8pPr marL="1999969" algn="l" defTabSz="571420" rtl="0" eaLnBrk="1" latinLnBrk="0" hangingPunct="1">
        <a:defRPr sz="1125" kern="1200">
          <a:solidFill>
            <a:schemeClr val="tx1"/>
          </a:solidFill>
          <a:latin typeface="+mn-lt"/>
          <a:ea typeface="+mn-ea"/>
          <a:cs typeface="+mn-cs"/>
        </a:defRPr>
      </a:lvl8pPr>
      <a:lvl9pPr marL="2285682" algn="l" defTabSz="571420"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51620" y="457234"/>
            <a:ext cx="6858000" cy="660073"/>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defTabSz="761970">
              <a:tabLst>
                <a:tab pos="5603651" algn="l"/>
              </a:tabLst>
              <a:defRPr/>
            </a:pPr>
            <a:endParaRPr lang="en-US" sz="2833" kern="0" dirty="0"/>
          </a:p>
        </p:txBody>
      </p:sp>
      <p:sp>
        <p:nvSpPr>
          <p:cNvPr id="5" name="Title 1"/>
          <p:cNvSpPr txBox="1">
            <a:spLocks/>
          </p:cNvSpPr>
          <p:nvPr/>
        </p:nvSpPr>
        <p:spPr>
          <a:xfrm>
            <a:off x="1397169" y="3811927"/>
            <a:ext cx="5903977" cy="1260140"/>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defTabSz="761970">
              <a:tabLst>
                <a:tab pos="5603651" algn="l"/>
              </a:tabLst>
              <a:defRPr/>
            </a:pPr>
            <a:r>
              <a:rPr lang="en-GB" sz="3667" b="0" kern="0" dirty="0">
                <a:latin typeface="+mn-lt"/>
              </a:rPr>
              <a:t>Awarding Training 2025:</a:t>
            </a:r>
          </a:p>
          <a:p>
            <a:pPr>
              <a:defRPr/>
            </a:pPr>
            <a:r>
              <a:rPr lang="en-GB" sz="3667" b="0" kern="0" dirty="0">
                <a:latin typeface="+mn-lt"/>
              </a:rPr>
              <a:t>How we make decisions</a:t>
            </a:r>
            <a:endParaRPr lang="en-US" sz="3667" b="0" kern="0" dirty="0">
              <a:latin typeface="+mn-lt"/>
            </a:endParaRPr>
          </a:p>
          <a:p>
            <a:pPr defTabSz="761970">
              <a:tabLst>
                <a:tab pos="5603651" algn="l"/>
              </a:tabLst>
              <a:defRPr/>
            </a:pPr>
            <a:endParaRPr lang="en-GB" sz="3667" b="0" kern="0" dirty="0">
              <a:latin typeface="+mn-lt"/>
            </a:endParaRPr>
          </a:p>
          <a:p>
            <a:pPr defTabSz="761970">
              <a:tabLst>
                <a:tab pos="5603651" algn="l"/>
              </a:tabLst>
              <a:defRPr/>
            </a:pPr>
            <a:endParaRPr lang="en-GB" sz="3000" kern="0" dirty="0"/>
          </a:p>
          <a:p>
            <a:pPr defTabSz="761970">
              <a:tabLst>
                <a:tab pos="5603651" algn="l"/>
              </a:tabLst>
              <a:defRPr/>
            </a:pPr>
            <a:endParaRPr lang="en-GB" sz="3000" kern="0" dirty="0"/>
          </a:p>
          <a:p>
            <a:pPr defTabSz="761970">
              <a:tabLst>
                <a:tab pos="5603651" algn="l"/>
              </a:tabLst>
              <a:defRPr/>
            </a:pPr>
            <a:r>
              <a:rPr lang="en-GB" sz="3000" kern="0" dirty="0"/>
              <a:t>  </a:t>
            </a:r>
            <a:endParaRPr lang="en-US" sz="3000" kern="0" dirty="0"/>
          </a:p>
        </p:txBody>
      </p:sp>
    </p:spTree>
    <p:extLst>
      <p:ext uri="{BB962C8B-B14F-4D97-AF65-F5344CB8AC3E}">
        <p14:creationId xmlns:p14="http://schemas.microsoft.com/office/powerpoint/2010/main" val="2021383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1982-BFAE-F069-8991-971C620FC737}"/>
              </a:ext>
            </a:extLst>
          </p:cNvPr>
          <p:cNvSpPr>
            <a:spLocks noGrp="1"/>
          </p:cNvSpPr>
          <p:nvPr>
            <p:ph type="title"/>
          </p:nvPr>
        </p:nvSpPr>
        <p:spPr/>
        <p:txBody>
          <a:bodyPr/>
          <a:lstStyle/>
          <a:p>
            <a:r>
              <a:rPr lang="en-GB" dirty="0"/>
              <a:t>What Evidence is available?</a:t>
            </a:r>
          </a:p>
        </p:txBody>
      </p:sp>
      <p:sp>
        <p:nvSpPr>
          <p:cNvPr id="3" name="Text Placeholder 2">
            <a:extLst>
              <a:ext uri="{FF2B5EF4-FFF2-40B4-BE49-F238E27FC236}">
                <a16:creationId xmlns:a16="http://schemas.microsoft.com/office/drawing/2014/main" id="{AEA779F4-4521-4A61-DC5F-9208FD548795}"/>
              </a:ext>
            </a:extLst>
          </p:cNvPr>
          <p:cNvSpPr>
            <a:spLocks noGrp="1"/>
          </p:cNvSpPr>
          <p:nvPr>
            <p:ph type="body" sz="quarter" idx="10"/>
          </p:nvPr>
        </p:nvSpPr>
        <p:spPr/>
        <p:txBody>
          <a:bodyPr/>
          <a:lstStyle/>
          <a:p>
            <a:r>
              <a:rPr lang="en-GB" dirty="0"/>
              <a:t>A range of qualitative and quantitative information is considered</a:t>
            </a:r>
          </a:p>
          <a:p>
            <a:pPr lvl="1"/>
            <a:r>
              <a:rPr lang="en-GB" dirty="0"/>
              <a:t>Statement of Intent</a:t>
            </a:r>
          </a:p>
          <a:p>
            <a:pPr lvl="1"/>
            <a:r>
              <a:rPr lang="en-GB" dirty="0"/>
              <a:t>Assessment Performance Form</a:t>
            </a:r>
          </a:p>
          <a:p>
            <a:pPr lvl="1"/>
            <a:r>
              <a:rPr lang="en-GB" dirty="0"/>
              <a:t>Marker report summaries</a:t>
            </a:r>
          </a:p>
          <a:p>
            <a:pPr lvl="1"/>
            <a:r>
              <a:rPr lang="en-GB" dirty="0"/>
              <a:t>Awarding data pack</a:t>
            </a:r>
          </a:p>
          <a:p>
            <a:pPr lvl="1"/>
            <a:endParaRPr lang="en-GB" dirty="0"/>
          </a:p>
        </p:txBody>
      </p:sp>
    </p:spTree>
    <p:extLst>
      <p:ext uri="{BB962C8B-B14F-4D97-AF65-F5344CB8AC3E}">
        <p14:creationId xmlns:p14="http://schemas.microsoft.com/office/powerpoint/2010/main" val="209513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64DB3-FD94-927C-D917-734B5CD674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588ED6-BA72-9051-59D0-BB18202AA775}"/>
              </a:ext>
            </a:extLst>
          </p:cNvPr>
          <p:cNvSpPr>
            <a:spLocks noGrp="1"/>
          </p:cNvSpPr>
          <p:nvPr>
            <p:ph type="title"/>
          </p:nvPr>
        </p:nvSpPr>
        <p:spPr/>
        <p:txBody>
          <a:bodyPr/>
          <a:lstStyle/>
          <a:p>
            <a:r>
              <a:rPr lang="en-GB" dirty="0"/>
              <a:t>What decision needs to be made?</a:t>
            </a:r>
          </a:p>
        </p:txBody>
      </p:sp>
      <p:sp>
        <p:nvSpPr>
          <p:cNvPr id="3" name="Text Placeholder 2">
            <a:extLst>
              <a:ext uri="{FF2B5EF4-FFF2-40B4-BE49-F238E27FC236}">
                <a16:creationId xmlns:a16="http://schemas.microsoft.com/office/drawing/2014/main" id="{6E7F4C50-4D3D-2D81-DE5F-0F5F5F5F0AC2}"/>
              </a:ext>
            </a:extLst>
          </p:cNvPr>
          <p:cNvSpPr>
            <a:spLocks noGrp="1"/>
          </p:cNvSpPr>
          <p:nvPr>
            <p:ph type="body" sz="quarter" idx="10"/>
          </p:nvPr>
        </p:nvSpPr>
        <p:spPr>
          <a:xfrm>
            <a:off x="628650" y="1679207"/>
            <a:ext cx="7886700" cy="3011224"/>
          </a:xfrm>
        </p:spPr>
        <p:txBody>
          <a:bodyPr/>
          <a:lstStyle/>
          <a:p>
            <a:pPr marL="0" indent="0">
              <a:buNone/>
            </a:pPr>
            <a:r>
              <a:rPr lang="en-GB" sz="2000" dirty="0"/>
              <a:t>For each meeting the following must be agreed:</a:t>
            </a:r>
          </a:p>
          <a:p>
            <a:r>
              <a:rPr lang="en-GB" sz="2000" dirty="0"/>
              <a:t>the minimum marks  which candidates have to achieve to gain a Grade C </a:t>
            </a:r>
          </a:p>
          <a:p>
            <a:r>
              <a:rPr lang="en-GB" sz="2000" dirty="0"/>
              <a:t>the minimum marks needed to gain a Grade A, and upper A. </a:t>
            </a:r>
          </a:p>
          <a:p>
            <a:pPr marL="0" indent="0">
              <a:buNone/>
            </a:pPr>
            <a:endParaRPr lang="en-GB" sz="2000" dirty="0"/>
          </a:p>
          <a:p>
            <a:pPr marL="0" indent="0">
              <a:buNone/>
            </a:pPr>
            <a:r>
              <a:rPr lang="en-GB" sz="2000" dirty="0"/>
              <a:t>The grade boundaries needed to gain a B and D are automatically calculated following these decisions. </a:t>
            </a:r>
          </a:p>
          <a:p>
            <a:pPr marL="0" indent="0">
              <a:buNone/>
            </a:pPr>
            <a:endParaRPr lang="en-GB" sz="2400" dirty="0"/>
          </a:p>
        </p:txBody>
      </p:sp>
    </p:spTree>
    <p:extLst>
      <p:ext uri="{BB962C8B-B14F-4D97-AF65-F5344CB8AC3E}">
        <p14:creationId xmlns:p14="http://schemas.microsoft.com/office/powerpoint/2010/main" val="4140966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E1CAB-E371-7F80-B042-E986F79F38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0436BE-5E39-B8E6-E4D9-91F54A87DA15}"/>
              </a:ext>
            </a:extLst>
          </p:cNvPr>
          <p:cNvSpPr>
            <a:spLocks noGrp="1"/>
          </p:cNvSpPr>
          <p:nvPr>
            <p:ph type="title"/>
          </p:nvPr>
        </p:nvSpPr>
        <p:spPr/>
        <p:txBody>
          <a:bodyPr/>
          <a:lstStyle/>
          <a:p>
            <a:r>
              <a:rPr lang="en-GB" sz="3600" dirty="0"/>
              <a:t>How we make decisions?</a:t>
            </a:r>
            <a:br>
              <a:rPr lang="en-GB" sz="3600" dirty="0"/>
            </a:br>
            <a:r>
              <a:rPr lang="en-GB" sz="3600" dirty="0"/>
              <a:t>The technical side:</a:t>
            </a:r>
            <a:br>
              <a:rPr lang="en-GB" dirty="0"/>
            </a:br>
            <a:endParaRPr lang="en-GB" dirty="0"/>
          </a:p>
        </p:txBody>
      </p:sp>
      <p:sp>
        <p:nvSpPr>
          <p:cNvPr id="3" name="Text Placeholder 2">
            <a:extLst>
              <a:ext uri="{FF2B5EF4-FFF2-40B4-BE49-F238E27FC236}">
                <a16:creationId xmlns:a16="http://schemas.microsoft.com/office/drawing/2014/main" id="{BD7999FB-10EE-4DD5-1D6B-0C5CF9D94A50}"/>
              </a:ext>
            </a:extLst>
          </p:cNvPr>
          <p:cNvSpPr>
            <a:spLocks noGrp="1"/>
          </p:cNvSpPr>
          <p:nvPr>
            <p:ph type="body" sz="quarter" idx="10"/>
          </p:nvPr>
        </p:nvSpPr>
        <p:spPr>
          <a:xfrm>
            <a:off x="628650" y="1554080"/>
            <a:ext cx="7886700" cy="3011224"/>
          </a:xfrm>
        </p:spPr>
        <p:txBody>
          <a:bodyPr/>
          <a:lstStyle/>
          <a:p>
            <a:r>
              <a:rPr lang="en-GB" sz="2400" dirty="0"/>
              <a:t>SQA use attainment referencing as its awarding model:</a:t>
            </a:r>
          </a:p>
          <a:p>
            <a:pPr lvl="1"/>
            <a:r>
              <a:rPr lang="en-GB" sz="1800" dirty="0">
                <a:effectLst/>
                <a:latin typeface="Arial" panose="020B0604020202020204" pitchFamily="34" charset="0"/>
                <a:ea typeface="Aptos" panose="020B0004020202020204" pitchFamily="34" charset="0"/>
                <a:cs typeface="Arial" panose="020B0604020202020204" pitchFamily="34" charset="0"/>
              </a:rPr>
              <a:t>using expert judgement of assessment performance measured against defined assessment criteria</a:t>
            </a:r>
          </a:p>
          <a:p>
            <a:pPr lvl="1"/>
            <a:r>
              <a:rPr lang="en-GB" sz="1800" dirty="0">
                <a:effectLst/>
                <a:latin typeface="Arial" panose="020B0604020202020204" pitchFamily="34" charset="0"/>
                <a:ea typeface="Aptos" panose="020B0004020202020204" pitchFamily="34" charset="0"/>
                <a:cs typeface="Arial" panose="020B0604020202020204" pitchFamily="34" charset="0"/>
              </a:rPr>
              <a:t>supported by statistics to sense check the plausibility of outcomes</a:t>
            </a:r>
          </a:p>
          <a:p>
            <a:endParaRPr lang="en-GB" sz="1800" dirty="0">
              <a:ea typeface="Aptos" panose="020B0004020202020204" pitchFamily="34" charset="0"/>
            </a:endParaRPr>
          </a:p>
          <a:p>
            <a:r>
              <a:rPr lang="en-GB" sz="2400" dirty="0">
                <a:effectLst/>
                <a:latin typeface="Arial" panose="020B0604020202020204" pitchFamily="34" charset="0"/>
                <a:ea typeface="Aptos" panose="020B0004020202020204" pitchFamily="34" charset="0"/>
                <a:cs typeface="Arial" panose="020B0604020202020204" pitchFamily="34" charset="0"/>
              </a:rPr>
              <a:t>We do not ‘norm-reference’ (maintain the same outcomes regardless of performance) or ‘criterion-reference’ (prioritise performance standards against a series of criteria).</a:t>
            </a:r>
            <a:endParaRPr lang="en-GB" sz="2400" dirty="0">
              <a:effectLst/>
              <a:latin typeface="Aptos" panose="020B0004020202020204" pitchFamily="34" charset="0"/>
              <a:ea typeface="Aptos" panose="020B0004020202020204" pitchFamily="34" charset="0"/>
              <a:cs typeface="Arial" panose="020B0604020202020204" pitchFamily="34" charset="0"/>
            </a:endParaRPr>
          </a:p>
          <a:p>
            <a:endParaRPr lang="en-GB" dirty="0"/>
          </a:p>
          <a:p>
            <a:endParaRPr lang="en-GB" dirty="0"/>
          </a:p>
        </p:txBody>
      </p:sp>
    </p:spTree>
    <p:extLst>
      <p:ext uri="{BB962C8B-B14F-4D97-AF65-F5344CB8AC3E}">
        <p14:creationId xmlns:p14="http://schemas.microsoft.com/office/powerpoint/2010/main" val="975484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2FAC-CE79-7644-71BB-1B734C034770}"/>
              </a:ext>
            </a:extLst>
          </p:cNvPr>
          <p:cNvSpPr>
            <a:spLocks noGrp="1"/>
          </p:cNvSpPr>
          <p:nvPr>
            <p:ph type="title"/>
          </p:nvPr>
        </p:nvSpPr>
        <p:spPr/>
        <p:txBody>
          <a:bodyPr/>
          <a:lstStyle/>
          <a:p>
            <a:r>
              <a:rPr lang="en-GB" sz="3600" dirty="0"/>
              <a:t>How do we make decisions?</a:t>
            </a:r>
            <a:br>
              <a:rPr lang="en-GB" sz="3600" dirty="0"/>
            </a:br>
            <a:r>
              <a:rPr lang="en-GB" sz="3600" dirty="0"/>
              <a:t>The simpler side:</a:t>
            </a:r>
          </a:p>
        </p:txBody>
      </p:sp>
      <p:sp>
        <p:nvSpPr>
          <p:cNvPr id="3" name="Text Placeholder 2">
            <a:extLst>
              <a:ext uri="{FF2B5EF4-FFF2-40B4-BE49-F238E27FC236}">
                <a16:creationId xmlns:a16="http://schemas.microsoft.com/office/drawing/2014/main" id="{AF80C226-884D-5C9F-B11C-4A3A336E7FD2}"/>
              </a:ext>
            </a:extLst>
          </p:cNvPr>
          <p:cNvSpPr>
            <a:spLocks noGrp="1"/>
          </p:cNvSpPr>
          <p:nvPr>
            <p:ph type="body" sz="quarter" idx="10"/>
          </p:nvPr>
        </p:nvSpPr>
        <p:spPr>
          <a:xfrm>
            <a:off x="628650" y="1544455"/>
            <a:ext cx="7886700" cy="3011224"/>
          </a:xfrm>
        </p:spPr>
        <p:txBody>
          <a:bodyPr/>
          <a:lstStyle/>
          <a:p>
            <a:r>
              <a:rPr lang="en-GB" dirty="0"/>
              <a:t>Review all strands of evidence and answer these questions:</a:t>
            </a:r>
          </a:p>
          <a:p>
            <a:pPr lvl="1"/>
            <a:r>
              <a:rPr lang="en-GB" sz="2356" dirty="0"/>
              <a:t>What was our intention for the assessment?</a:t>
            </a:r>
          </a:p>
          <a:p>
            <a:pPr lvl="1"/>
            <a:r>
              <a:rPr lang="en-GB" sz="2356" dirty="0"/>
              <a:t>Did it perform as intended?</a:t>
            </a:r>
          </a:p>
          <a:p>
            <a:pPr lvl="1"/>
            <a:r>
              <a:rPr lang="en-GB" sz="2356" dirty="0"/>
              <a:t>If not, then why didn’t it perform as intended?</a:t>
            </a:r>
          </a:p>
          <a:p>
            <a:endParaRPr lang="en-GB" dirty="0"/>
          </a:p>
        </p:txBody>
      </p:sp>
    </p:spTree>
    <p:extLst>
      <p:ext uri="{BB962C8B-B14F-4D97-AF65-F5344CB8AC3E}">
        <p14:creationId xmlns:p14="http://schemas.microsoft.com/office/powerpoint/2010/main" val="78003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C01BCD0-37FD-0E73-C035-6EE975CAFF6C}"/>
              </a:ext>
            </a:extLst>
          </p:cNvPr>
          <p:cNvSpPr>
            <a:spLocks noGrp="1"/>
          </p:cNvSpPr>
          <p:nvPr>
            <p:ph type="title"/>
          </p:nvPr>
        </p:nvSpPr>
        <p:spPr/>
        <p:txBody>
          <a:bodyPr/>
          <a:lstStyle/>
          <a:p>
            <a:r>
              <a:rPr lang="en-GB" sz="3600" dirty="0"/>
              <a:t>How do we make decisions?</a:t>
            </a:r>
            <a:br>
              <a:rPr lang="en-GB" sz="3600" dirty="0"/>
            </a:br>
            <a:r>
              <a:rPr lang="en-GB" sz="3600" dirty="0"/>
              <a:t>The simpler side:</a:t>
            </a:r>
          </a:p>
        </p:txBody>
      </p:sp>
      <p:sp>
        <p:nvSpPr>
          <p:cNvPr id="3" name="Text Placeholder 2">
            <a:extLst>
              <a:ext uri="{FF2B5EF4-FFF2-40B4-BE49-F238E27FC236}">
                <a16:creationId xmlns:a16="http://schemas.microsoft.com/office/drawing/2014/main" id="{70DA66F2-C659-481F-3311-F0CCBC7778F1}"/>
              </a:ext>
            </a:extLst>
          </p:cNvPr>
          <p:cNvSpPr>
            <a:spLocks noGrp="1"/>
          </p:cNvSpPr>
          <p:nvPr>
            <p:ph type="body" sz="quarter" idx="10"/>
          </p:nvPr>
        </p:nvSpPr>
        <p:spPr>
          <a:xfrm>
            <a:off x="628650" y="1582955"/>
            <a:ext cx="7886700" cy="3011224"/>
          </a:xfrm>
        </p:spPr>
        <p:txBody>
          <a:bodyPr/>
          <a:lstStyle/>
          <a:p>
            <a:pPr marL="0" indent="0">
              <a:buNone/>
            </a:pPr>
            <a:r>
              <a:rPr lang="en-GB" sz="2400" dirty="0"/>
              <a:t>If the assessment </a:t>
            </a:r>
            <a:r>
              <a:rPr lang="en-GB" sz="2400" b="1" u="sng" dirty="0"/>
              <a:t>has</a:t>
            </a:r>
            <a:r>
              <a:rPr lang="en-GB" sz="2400" dirty="0"/>
              <a:t> functioned as intended:</a:t>
            </a:r>
          </a:p>
          <a:p>
            <a:r>
              <a:rPr lang="en-GB" sz="2000" dirty="0"/>
              <a:t>the intended grade boundaries will be used </a:t>
            </a:r>
          </a:p>
          <a:p>
            <a:r>
              <a:rPr lang="en-GB" sz="2000" dirty="0"/>
              <a:t>course assessments are usually designed with the intention of setting notional grade boundaries (A – 70%, C – 50%)</a:t>
            </a:r>
          </a:p>
          <a:p>
            <a:endParaRPr lang="en-GB" sz="1050" dirty="0"/>
          </a:p>
          <a:p>
            <a:pPr marL="0" indent="0">
              <a:buNone/>
            </a:pPr>
            <a:r>
              <a:rPr lang="en-GB" sz="2000" dirty="0"/>
              <a:t>If the assessment </a:t>
            </a:r>
            <a:r>
              <a:rPr lang="en-GB" sz="2000" b="1" u="sng" dirty="0"/>
              <a:t>has not f</a:t>
            </a:r>
            <a:r>
              <a:rPr lang="en-GB" sz="2000" dirty="0"/>
              <a:t>unctioned as intended:</a:t>
            </a:r>
          </a:p>
          <a:p>
            <a:r>
              <a:rPr lang="en-GB" sz="2000" dirty="0"/>
              <a:t>the reasons for this must be explored</a:t>
            </a:r>
          </a:p>
          <a:p>
            <a:r>
              <a:rPr lang="en-GB" sz="2000" dirty="0"/>
              <a:t>the grade boundary will be adjusted as appropriate</a:t>
            </a:r>
          </a:p>
        </p:txBody>
      </p:sp>
    </p:spTree>
    <p:extLst>
      <p:ext uri="{BB962C8B-B14F-4D97-AF65-F5344CB8AC3E}">
        <p14:creationId xmlns:p14="http://schemas.microsoft.com/office/powerpoint/2010/main" val="1470330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6AFD9-3660-0332-1842-5B70F26495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36CA11-4649-D8E7-02F4-3CEF27193A70}"/>
              </a:ext>
            </a:extLst>
          </p:cNvPr>
          <p:cNvSpPr>
            <a:spLocks noGrp="1"/>
          </p:cNvSpPr>
          <p:nvPr>
            <p:ph type="title"/>
          </p:nvPr>
        </p:nvSpPr>
        <p:spPr/>
        <p:txBody>
          <a:bodyPr/>
          <a:lstStyle/>
          <a:p>
            <a:r>
              <a:rPr lang="en-GB" sz="4000" dirty="0"/>
              <a:t>How do we make decisions?</a:t>
            </a:r>
            <a:br>
              <a:rPr lang="en-GB" sz="4000" dirty="0"/>
            </a:br>
            <a:r>
              <a:rPr lang="en-GB" sz="4000" dirty="0"/>
              <a:t>The simpler side:</a:t>
            </a:r>
            <a:endParaRPr lang="en-GB" dirty="0"/>
          </a:p>
        </p:txBody>
      </p:sp>
      <p:sp>
        <p:nvSpPr>
          <p:cNvPr id="3" name="Text Placeholder 2">
            <a:extLst>
              <a:ext uri="{FF2B5EF4-FFF2-40B4-BE49-F238E27FC236}">
                <a16:creationId xmlns:a16="http://schemas.microsoft.com/office/drawing/2014/main" id="{B37BA9B7-B80A-0CF3-B2C8-E7E86E0BC706}"/>
              </a:ext>
            </a:extLst>
          </p:cNvPr>
          <p:cNvSpPr>
            <a:spLocks noGrp="1"/>
          </p:cNvSpPr>
          <p:nvPr>
            <p:ph type="body" sz="quarter" idx="10"/>
          </p:nvPr>
        </p:nvSpPr>
        <p:spPr>
          <a:xfrm>
            <a:off x="628650" y="1679207"/>
            <a:ext cx="7886700" cy="3011224"/>
          </a:xfrm>
        </p:spPr>
        <p:txBody>
          <a:bodyPr/>
          <a:lstStyle/>
          <a:p>
            <a:pPr marL="0" indent="0">
              <a:buNone/>
            </a:pPr>
            <a:r>
              <a:rPr lang="en-GB" sz="2800" dirty="0"/>
              <a:t>Questions to consider if the assessment has not functioned as intended:</a:t>
            </a:r>
          </a:p>
          <a:p>
            <a:pPr marL="0" indent="0">
              <a:buNone/>
            </a:pPr>
            <a:endParaRPr lang="en-GB" sz="1050" dirty="0"/>
          </a:p>
          <a:p>
            <a:r>
              <a:rPr lang="en-GB" sz="2000" dirty="0"/>
              <a:t>If aspects of the assessment did not function as intended, how has the demand of the overall assessment changed?</a:t>
            </a:r>
          </a:p>
          <a:p>
            <a:r>
              <a:rPr lang="en-GB" sz="2000" dirty="0"/>
              <a:t>What do we know about the cohort?</a:t>
            </a:r>
          </a:p>
          <a:p>
            <a:r>
              <a:rPr lang="en-GB" sz="2000" dirty="0"/>
              <a:t>Is the course structure different from previous years?</a:t>
            </a:r>
          </a:p>
          <a:p>
            <a:r>
              <a:rPr lang="en-GB" sz="2000" dirty="0"/>
              <a:t>Were Grade A and Grade C candidates equally affected?</a:t>
            </a:r>
          </a:p>
          <a:p>
            <a:pPr marL="0" indent="0">
              <a:buNone/>
            </a:pPr>
            <a:endParaRPr lang="en-GB" sz="2400" dirty="0"/>
          </a:p>
        </p:txBody>
      </p:sp>
    </p:spTree>
    <p:extLst>
      <p:ext uri="{BB962C8B-B14F-4D97-AF65-F5344CB8AC3E}">
        <p14:creationId xmlns:p14="http://schemas.microsoft.com/office/powerpoint/2010/main" val="2174939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7B895-9C58-349E-ACB0-F9C91E76311B}"/>
              </a:ext>
            </a:extLst>
          </p:cNvPr>
          <p:cNvSpPr>
            <a:spLocks noGrp="1"/>
          </p:cNvSpPr>
          <p:nvPr>
            <p:ph type="title"/>
          </p:nvPr>
        </p:nvSpPr>
        <p:spPr/>
        <p:txBody>
          <a:bodyPr/>
          <a:lstStyle/>
          <a:p>
            <a:r>
              <a:rPr lang="en-GB" dirty="0"/>
              <a:t>Setting Grade Boundaries</a:t>
            </a:r>
          </a:p>
        </p:txBody>
      </p:sp>
      <p:sp>
        <p:nvSpPr>
          <p:cNvPr id="3" name="Text Placeholder 2">
            <a:extLst>
              <a:ext uri="{FF2B5EF4-FFF2-40B4-BE49-F238E27FC236}">
                <a16:creationId xmlns:a16="http://schemas.microsoft.com/office/drawing/2014/main" id="{3DEEC20B-D17C-3450-9853-F4D141D9AD19}"/>
              </a:ext>
            </a:extLst>
          </p:cNvPr>
          <p:cNvSpPr>
            <a:spLocks noGrp="1"/>
          </p:cNvSpPr>
          <p:nvPr>
            <p:ph type="body" sz="quarter" idx="10"/>
          </p:nvPr>
        </p:nvSpPr>
        <p:spPr/>
        <p:txBody>
          <a:bodyPr/>
          <a:lstStyle/>
          <a:p>
            <a:pPr>
              <a:buFont typeface="Symbol" panose="05050102010706020507" pitchFamily="18" charset="2"/>
              <a:buChar char="¨"/>
            </a:pPr>
            <a:r>
              <a:rPr lang="en-GB" sz="2400" dirty="0"/>
              <a:t>Grade boundaries are set in line with the demand of the assessment. Where the assessment did not function as intended the grade boundaries are adjusted appropriately.</a:t>
            </a:r>
          </a:p>
          <a:p>
            <a:pPr>
              <a:buFont typeface="Symbol" panose="05050102010706020507" pitchFamily="18" charset="2"/>
              <a:buChar char="¨"/>
            </a:pPr>
            <a:r>
              <a:rPr lang="en-GB" sz="2400" dirty="0">
                <a:solidFill>
                  <a:schemeClr val="bg1"/>
                </a:solidFill>
              </a:rPr>
              <a:t>Grade boundary decisions are based on issues that have affected the demand and difficulty of the assessment.</a:t>
            </a:r>
          </a:p>
          <a:p>
            <a:endParaRPr lang="en-GB" dirty="0"/>
          </a:p>
        </p:txBody>
      </p:sp>
    </p:spTree>
    <p:extLst>
      <p:ext uri="{BB962C8B-B14F-4D97-AF65-F5344CB8AC3E}">
        <p14:creationId xmlns:p14="http://schemas.microsoft.com/office/powerpoint/2010/main" val="1807237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8AC58-787A-8BA4-2F4A-3715A56CA4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FB922C-4477-5D0C-C85B-F04F04586E70}"/>
              </a:ext>
            </a:extLst>
          </p:cNvPr>
          <p:cNvSpPr>
            <a:spLocks noGrp="1"/>
          </p:cNvSpPr>
          <p:nvPr>
            <p:ph type="title"/>
          </p:nvPr>
        </p:nvSpPr>
        <p:spPr/>
        <p:txBody>
          <a:bodyPr/>
          <a:lstStyle/>
          <a:p>
            <a:r>
              <a:rPr lang="en-GB" sz="4000" dirty="0"/>
              <a:t>How do we make decisions?</a:t>
            </a:r>
            <a:br>
              <a:rPr lang="en-GB" sz="4000" dirty="0"/>
            </a:br>
            <a:r>
              <a:rPr lang="en-GB" sz="4000" dirty="0"/>
              <a:t>The decision-making process:</a:t>
            </a:r>
            <a:endParaRPr lang="en-GB" dirty="0"/>
          </a:p>
        </p:txBody>
      </p:sp>
      <p:sp>
        <p:nvSpPr>
          <p:cNvPr id="3" name="Text Placeholder 2">
            <a:extLst>
              <a:ext uri="{FF2B5EF4-FFF2-40B4-BE49-F238E27FC236}">
                <a16:creationId xmlns:a16="http://schemas.microsoft.com/office/drawing/2014/main" id="{7B5F2BAC-7CBE-4975-1D59-8CF3393C5947}"/>
              </a:ext>
            </a:extLst>
          </p:cNvPr>
          <p:cNvSpPr>
            <a:spLocks noGrp="1"/>
          </p:cNvSpPr>
          <p:nvPr>
            <p:ph type="body" sz="quarter" idx="10"/>
          </p:nvPr>
        </p:nvSpPr>
        <p:spPr>
          <a:xfrm>
            <a:off x="628650" y="1679207"/>
            <a:ext cx="7886700" cy="3011224"/>
          </a:xfrm>
        </p:spPr>
        <p:txBody>
          <a:bodyPr/>
          <a:lstStyle/>
          <a:p>
            <a:r>
              <a:rPr lang="en-GB" sz="1800" dirty="0"/>
              <a:t>The PA and QM provide information on the intended grade boundaries for the course assessment.</a:t>
            </a:r>
          </a:p>
          <a:p>
            <a:r>
              <a:rPr lang="en-GB" sz="1800" dirty="0"/>
              <a:t>The meeting will draw on the qualitative and quantitative information provided to establish if the course assessment functioned as intended.</a:t>
            </a:r>
          </a:p>
          <a:p>
            <a:r>
              <a:rPr lang="en-GB" sz="1800" dirty="0"/>
              <a:t>If the panel decides that the course assessment has functioned as intended then the intended grade boundaries will be used otherwise the grade boundaries will be adjusted to take account of the identified issues.</a:t>
            </a:r>
          </a:p>
          <a:p>
            <a:r>
              <a:rPr lang="en-GB" sz="1800" dirty="0"/>
              <a:t>The final decision on grade boundaries is signed off by the Chair, Principal Assessor and Principal Verifier (if present).</a:t>
            </a:r>
          </a:p>
          <a:p>
            <a:pPr marL="0" indent="0">
              <a:buNone/>
            </a:pPr>
            <a:endParaRPr lang="en-GB" sz="2400" dirty="0"/>
          </a:p>
        </p:txBody>
      </p:sp>
    </p:spTree>
    <p:extLst>
      <p:ext uri="{BB962C8B-B14F-4D97-AF65-F5344CB8AC3E}">
        <p14:creationId xmlns:p14="http://schemas.microsoft.com/office/powerpoint/2010/main" val="665117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FB2AC-0953-7BAE-7E8B-FEC12BBF04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6C7420-4351-9B7A-D25A-034FB6BA8468}"/>
              </a:ext>
            </a:extLst>
          </p:cNvPr>
          <p:cNvSpPr>
            <a:spLocks noGrp="1"/>
          </p:cNvSpPr>
          <p:nvPr>
            <p:ph type="title"/>
          </p:nvPr>
        </p:nvSpPr>
        <p:spPr/>
        <p:txBody>
          <a:bodyPr>
            <a:normAutofit fontScale="90000"/>
          </a:bodyPr>
          <a:lstStyle/>
          <a:p>
            <a:r>
              <a:rPr lang="en-GB" sz="4000" dirty="0"/>
              <a:t>Did the assessment function as intended?</a:t>
            </a:r>
            <a:br>
              <a:rPr lang="en-GB" sz="4000" dirty="0"/>
            </a:br>
            <a:endParaRPr lang="en-GB" dirty="0"/>
          </a:p>
        </p:txBody>
      </p:sp>
      <p:sp>
        <p:nvSpPr>
          <p:cNvPr id="7" name="Text Placeholder 6">
            <a:extLst>
              <a:ext uri="{FF2B5EF4-FFF2-40B4-BE49-F238E27FC236}">
                <a16:creationId xmlns:a16="http://schemas.microsoft.com/office/drawing/2014/main" id="{7453D213-8101-78D4-0DA8-643F6B3CEB66}"/>
              </a:ext>
            </a:extLst>
          </p:cNvPr>
          <p:cNvSpPr>
            <a:spLocks noGrp="1"/>
          </p:cNvSpPr>
          <p:nvPr>
            <p:ph type="body" sz="quarter" idx="10"/>
          </p:nvPr>
        </p:nvSpPr>
        <p:spPr>
          <a:xfrm>
            <a:off x="628650" y="1717709"/>
            <a:ext cx="7886700" cy="3011224"/>
          </a:xfrm>
        </p:spPr>
        <p:txBody>
          <a:bodyPr/>
          <a:lstStyle/>
          <a:p>
            <a:r>
              <a:rPr lang="en-GB" dirty="0"/>
              <a:t>Did each individual element of the assessment function as intended?</a:t>
            </a:r>
          </a:p>
          <a:p>
            <a:r>
              <a:rPr lang="en-GB" dirty="0"/>
              <a:t>Was the overall balance correct?</a:t>
            </a:r>
          </a:p>
          <a:p>
            <a:r>
              <a:rPr lang="en-GB" dirty="0"/>
              <a:t>Was the order of questions correct on a QP?</a:t>
            </a:r>
          </a:p>
          <a:p>
            <a:r>
              <a:rPr lang="en-GB" dirty="0"/>
              <a:t>Did the marking instructions function as intended?</a:t>
            </a:r>
          </a:p>
          <a:p>
            <a:endParaRPr lang="en-GB" dirty="0"/>
          </a:p>
          <a:p>
            <a:endParaRPr lang="en-GB" dirty="0"/>
          </a:p>
        </p:txBody>
      </p:sp>
    </p:spTree>
    <p:extLst>
      <p:ext uri="{BB962C8B-B14F-4D97-AF65-F5344CB8AC3E}">
        <p14:creationId xmlns:p14="http://schemas.microsoft.com/office/powerpoint/2010/main" val="2988456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89E7E-0D48-6BFB-A7AD-0F7F0E6AA7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2C8B60-7F5A-A47C-04CE-D3B0327381AE}"/>
              </a:ext>
            </a:extLst>
          </p:cNvPr>
          <p:cNvSpPr>
            <a:spLocks noGrp="1"/>
          </p:cNvSpPr>
          <p:nvPr>
            <p:ph type="title"/>
          </p:nvPr>
        </p:nvSpPr>
        <p:spPr/>
        <p:txBody>
          <a:bodyPr/>
          <a:lstStyle/>
          <a:p>
            <a:r>
              <a:rPr lang="en-GB" dirty="0"/>
              <a:t>Things to consider: Differentiation</a:t>
            </a:r>
          </a:p>
        </p:txBody>
      </p:sp>
      <p:sp>
        <p:nvSpPr>
          <p:cNvPr id="3" name="Text Placeholder 2">
            <a:extLst>
              <a:ext uri="{FF2B5EF4-FFF2-40B4-BE49-F238E27FC236}">
                <a16:creationId xmlns:a16="http://schemas.microsoft.com/office/drawing/2014/main" id="{38403486-04AA-0270-F464-2FE92CC79338}"/>
              </a:ext>
            </a:extLst>
          </p:cNvPr>
          <p:cNvSpPr>
            <a:spLocks noGrp="1"/>
          </p:cNvSpPr>
          <p:nvPr>
            <p:ph type="body" sz="quarter" idx="10"/>
          </p:nvPr>
        </p:nvSpPr>
        <p:spPr>
          <a:xfrm>
            <a:off x="628650" y="1785087"/>
            <a:ext cx="7886700" cy="3011224"/>
          </a:xfrm>
        </p:spPr>
        <p:txBody>
          <a:bodyPr/>
          <a:lstStyle/>
          <a:p>
            <a:r>
              <a:rPr lang="en-GB" sz="1800" dirty="0"/>
              <a:t>Differentiation is achieved by varying the demand of questions or tasks and/or creating items which allow responses of different quality to be identified. </a:t>
            </a:r>
          </a:p>
          <a:p>
            <a:r>
              <a:rPr lang="en-GB" sz="1800" dirty="0"/>
              <a:t>A typology of questions for the purpose of differentiation needs to be related to skills, knowledge and understanding. </a:t>
            </a:r>
          </a:p>
          <a:p>
            <a:pPr lvl="0"/>
            <a:r>
              <a:rPr lang="en-GB" sz="1800" dirty="0"/>
              <a:t>Course assessments should aim for a percentage in the region of 30% of marks to be awarded to Grade A type questions and a percentage in the region of 50% of marks to Grade C type questions. </a:t>
            </a:r>
            <a:endParaRPr lang="en-GB" sz="24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516132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B509E2-75F8-E97C-5F39-80979917DAFB}"/>
              </a:ext>
            </a:extLst>
          </p:cNvPr>
          <p:cNvSpPr>
            <a:spLocks noGrp="1"/>
          </p:cNvSpPr>
          <p:nvPr>
            <p:ph type="title"/>
          </p:nvPr>
        </p:nvSpPr>
        <p:spPr/>
        <p:txBody>
          <a:bodyPr/>
          <a:lstStyle/>
          <a:p>
            <a:r>
              <a:rPr lang="en-GB" dirty="0"/>
              <a:t>How we make decisions:</a:t>
            </a:r>
          </a:p>
        </p:txBody>
      </p:sp>
      <p:sp>
        <p:nvSpPr>
          <p:cNvPr id="4" name="Text Placeholder 3">
            <a:extLst>
              <a:ext uri="{FF2B5EF4-FFF2-40B4-BE49-F238E27FC236}">
                <a16:creationId xmlns:a16="http://schemas.microsoft.com/office/drawing/2014/main" id="{DBA6F829-9D26-A8B6-5EF9-1D3DD4BF08B2}"/>
              </a:ext>
            </a:extLst>
          </p:cNvPr>
          <p:cNvSpPr>
            <a:spLocks noGrp="1"/>
          </p:cNvSpPr>
          <p:nvPr>
            <p:ph type="body" sz="quarter" idx="10"/>
          </p:nvPr>
        </p:nvSpPr>
        <p:spPr/>
        <p:txBody>
          <a:bodyPr/>
          <a:lstStyle/>
          <a:p>
            <a:r>
              <a:rPr lang="en-GB" dirty="0"/>
              <a:t>Why do we hold awarding meetings?</a:t>
            </a:r>
          </a:p>
          <a:p>
            <a:r>
              <a:rPr lang="en-GB" dirty="0"/>
              <a:t>Who attends awarding meetings?</a:t>
            </a:r>
          </a:p>
          <a:p>
            <a:r>
              <a:rPr lang="en-GB" dirty="0"/>
              <a:t>What evidence is available?</a:t>
            </a:r>
          </a:p>
          <a:p>
            <a:r>
              <a:rPr lang="en-GB" dirty="0"/>
              <a:t>What decision needs to be made?</a:t>
            </a:r>
          </a:p>
          <a:p>
            <a:r>
              <a:rPr lang="en-GB" dirty="0"/>
              <a:t>How do we make the decision?</a:t>
            </a:r>
          </a:p>
        </p:txBody>
      </p:sp>
    </p:spTree>
    <p:extLst>
      <p:ext uri="{BB962C8B-B14F-4D97-AF65-F5344CB8AC3E}">
        <p14:creationId xmlns:p14="http://schemas.microsoft.com/office/powerpoint/2010/main" val="590150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E2072-C044-962F-CADB-E5F412CDD5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15F8CE-5966-CAFD-CD92-29FB4DD7C799}"/>
              </a:ext>
            </a:extLst>
          </p:cNvPr>
          <p:cNvSpPr>
            <a:spLocks noGrp="1"/>
          </p:cNvSpPr>
          <p:nvPr>
            <p:ph type="title"/>
          </p:nvPr>
        </p:nvSpPr>
        <p:spPr/>
        <p:txBody>
          <a:bodyPr/>
          <a:lstStyle/>
          <a:p>
            <a:r>
              <a:rPr lang="en-GB" dirty="0"/>
              <a:t>Things to consider: Differentiation</a:t>
            </a:r>
          </a:p>
        </p:txBody>
      </p:sp>
      <p:sp>
        <p:nvSpPr>
          <p:cNvPr id="3" name="Text Placeholder 2">
            <a:extLst>
              <a:ext uri="{FF2B5EF4-FFF2-40B4-BE49-F238E27FC236}">
                <a16:creationId xmlns:a16="http://schemas.microsoft.com/office/drawing/2014/main" id="{27084D64-E8CB-D9EF-259F-798208AEC1ED}"/>
              </a:ext>
            </a:extLst>
          </p:cNvPr>
          <p:cNvSpPr>
            <a:spLocks noGrp="1"/>
          </p:cNvSpPr>
          <p:nvPr>
            <p:ph type="body" sz="quarter" idx="10"/>
          </p:nvPr>
        </p:nvSpPr>
        <p:spPr>
          <a:xfrm>
            <a:off x="628650" y="1785086"/>
            <a:ext cx="7886700" cy="3011224"/>
          </a:xfrm>
        </p:spPr>
        <p:txBody>
          <a:bodyPr/>
          <a:lstStyle/>
          <a:p>
            <a:r>
              <a:rPr lang="en-GB" sz="1800" dirty="0"/>
              <a:t>For the award of Grade C, candidates will have demonstrated successful performance in all of the units of the course. </a:t>
            </a:r>
            <a:r>
              <a:rPr lang="en-GB" sz="1800" dirty="0">
                <a:solidFill>
                  <a:srgbClr val="FFFF00"/>
                </a:solidFill>
              </a:rPr>
              <a:t>In the course assessment, candidates will typically have demonstrated successful performance in relation to the mandatory skills, knowledge and understanding for the course</a:t>
            </a:r>
            <a:endParaRPr lang="en-GB" sz="1800" dirty="0"/>
          </a:p>
          <a:p>
            <a:r>
              <a:rPr lang="en-GB" sz="1800" dirty="0"/>
              <a:t>For the award of Grade A, candidates will have demonstrated successful performance in all of the units of the course. </a:t>
            </a:r>
            <a:r>
              <a:rPr lang="en-GB" sz="1800" dirty="0">
                <a:solidFill>
                  <a:srgbClr val="FFFF00"/>
                </a:solidFill>
              </a:rPr>
              <a:t>In the course assessment, candidates will typically have demonstrated a consistently high level of performance in relation to the mandatory skills, knowledge and understanding for the course.</a:t>
            </a:r>
            <a:endParaRPr lang="en-GB" sz="1800" dirty="0">
              <a:solidFill>
                <a:srgbClr val="FFFF00"/>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89732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FAA19-2D08-453B-6EC5-7BAA62CF11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2B51E2-CF7B-73D0-CE47-FAED2683236A}"/>
              </a:ext>
            </a:extLst>
          </p:cNvPr>
          <p:cNvSpPr>
            <a:spLocks noGrp="1"/>
          </p:cNvSpPr>
          <p:nvPr>
            <p:ph type="title"/>
          </p:nvPr>
        </p:nvSpPr>
        <p:spPr/>
        <p:txBody>
          <a:bodyPr/>
          <a:lstStyle/>
          <a:p>
            <a:r>
              <a:rPr lang="en-GB" dirty="0"/>
              <a:t>Things to consider: </a:t>
            </a:r>
            <a:br>
              <a:rPr lang="en-GB" dirty="0"/>
            </a:br>
            <a:r>
              <a:rPr lang="en-GB" dirty="0"/>
              <a:t>Designing course assessments</a:t>
            </a:r>
          </a:p>
        </p:txBody>
      </p:sp>
      <p:sp>
        <p:nvSpPr>
          <p:cNvPr id="3" name="Text Placeholder 2">
            <a:extLst>
              <a:ext uri="{FF2B5EF4-FFF2-40B4-BE49-F238E27FC236}">
                <a16:creationId xmlns:a16="http://schemas.microsoft.com/office/drawing/2014/main" id="{B1E75E07-B8CE-852B-FE5B-C62A782F0A6E}"/>
              </a:ext>
            </a:extLst>
          </p:cNvPr>
          <p:cNvSpPr>
            <a:spLocks noGrp="1"/>
          </p:cNvSpPr>
          <p:nvPr>
            <p:ph type="body" sz="quarter" idx="10"/>
          </p:nvPr>
        </p:nvSpPr>
        <p:spPr>
          <a:xfrm>
            <a:off x="628650" y="1833213"/>
            <a:ext cx="7886700" cy="3011224"/>
          </a:xfrm>
        </p:spPr>
        <p:txBody>
          <a:bodyPr/>
          <a:lstStyle/>
          <a:p>
            <a:pPr lvl="0"/>
            <a:r>
              <a:rPr lang="en-GB" sz="1800" dirty="0"/>
              <a:t>Not all questions which focus on differentiating between Grade A or Grade C performance need to be designed as such. </a:t>
            </a:r>
          </a:p>
          <a:p>
            <a:pPr lvl="0"/>
            <a:r>
              <a:rPr lang="en-GB" sz="1800" dirty="0"/>
              <a:t>For example, extended response questions can be designed to ensure they elicit a range (Grade A-C) of responses which provide necessary differentiation.</a:t>
            </a:r>
          </a:p>
          <a:p>
            <a:r>
              <a:rPr lang="en-GB" sz="1800" dirty="0"/>
              <a:t>Marking instructions need to fully reflect the planned approach to differentiation</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0916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2E905-273F-DCEE-1F59-B2954B9594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BD26AA-8C59-67D8-421B-0BAD16829295}"/>
              </a:ext>
            </a:extLst>
          </p:cNvPr>
          <p:cNvSpPr>
            <a:spLocks noGrp="1"/>
          </p:cNvSpPr>
          <p:nvPr>
            <p:ph type="title"/>
          </p:nvPr>
        </p:nvSpPr>
        <p:spPr/>
        <p:txBody>
          <a:bodyPr/>
          <a:lstStyle/>
          <a:p>
            <a:r>
              <a:rPr lang="en-GB" dirty="0"/>
              <a:t>Things to consider: </a:t>
            </a:r>
            <a:br>
              <a:rPr lang="en-GB" dirty="0"/>
            </a:br>
            <a:r>
              <a:rPr lang="en-GB" dirty="0"/>
              <a:t>Effects of course structure</a:t>
            </a:r>
          </a:p>
        </p:txBody>
      </p:sp>
      <p:sp>
        <p:nvSpPr>
          <p:cNvPr id="3" name="Text Placeholder 2">
            <a:extLst>
              <a:ext uri="{FF2B5EF4-FFF2-40B4-BE49-F238E27FC236}">
                <a16:creationId xmlns:a16="http://schemas.microsoft.com/office/drawing/2014/main" id="{7A528331-F970-4017-11B1-0826DEC1336C}"/>
              </a:ext>
            </a:extLst>
          </p:cNvPr>
          <p:cNvSpPr>
            <a:spLocks noGrp="1"/>
          </p:cNvSpPr>
          <p:nvPr>
            <p:ph type="body" sz="quarter" idx="10"/>
          </p:nvPr>
        </p:nvSpPr>
        <p:spPr>
          <a:xfrm>
            <a:off x="628650" y="1833213"/>
            <a:ext cx="7886700" cy="3011224"/>
          </a:xfrm>
        </p:spPr>
        <p:txBody>
          <a:bodyPr/>
          <a:lstStyle/>
          <a:p>
            <a:r>
              <a:rPr lang="en-GB" sz="1800" dirty="0">
                <a:latin typeface="Arial" panose="020B0604020202020204" pitchFamily="34" charset="0"/>
                <a:cs typeface="Arial" panose="020B0604020202020204" pitchFamily="34" charset="0"/>
              </a:rPr>
              <a:t>Changes to the balance of the assessment structure and component weightings may lead to changes in overall performance. </a:t>
            </a:r>
          </a:p>
          <a:p>
            <a:r>
              <a:rPr lang="en-GB" sz="1800" dirty="0">
                <a:latin typeface="Arial" panose="020B0604020202020204" pitchFamily="34" charset="0"/>
                <a:cs typeface="Arial" panose="020B0604020202020204" pitchFamily="34" charset="0"/>
              </a:rPr>
              <a:t>The individual components of each course should be discussed and the awarding panel assured that expected assessment standards have been met.</a:t>
            </a:r>
          </a:p>
          <a:p>
            <a:r>
              <a:rPr lang="en-GB" sz="1800" dirty="0">
                <a:latin typeface="Arial" panose="020B0604020202020204" pitchFamily="34" charset="0"/>
                <a:cs typeface="Arial" panose="020B0604020202020204" pitchFamily="34" charset="0"/>
              </a:rPr>
              <a:t>If this is the case, no grade boundary adjustments from intended should be based on these changes. The impact on the resultant grade distributions for the overall course should be explained clearly in light of the new assessment structure.</a:t>
            </a:r>
          </a:p>
        </p:txBody>
      </p:sp>
    </p:spTree>
    <p:extLst>
      <p:ext uri="{BB962C8B-B14F-4D97-AF65-F5344CB8AC3E}">
        <p14:creationId xmlns:p14="http://schemas.microsoft.com/office/powerpoint/2010/main" val="3726707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B2906-6FDC-5D29-B2AD-2E5FFE634A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310946-5F1E-1562-1E6A-78EAD1F853D1}"/>
              </a:ext>
            </a:extLst>
          </p:cNvPr>
          <p:cNvSpPr>
            <a:spLocks noGrp="1"/>
          </p:cNvSpPr>
          <p:nvPr>
            <p:ph type="title"/>
          </p:nvPr>
        </p:nvSpPr>
        <p:spPr/>
        <p:txBody>
          <a:bodyPr/>
          <a:lstStyle/>
          <a:p>
            <a:r>
              <a:rPr lang="en-GB" sz="4000" dirty="0"/>
              <a:t>How do we make decisions?</a:t>
            </a:r>
            <a:br>
              <a:rPr lang="en-GB" sz="4000" dirty="0"/>
            </a:br>
            <a:r>
              <a:rPr lang="en-GB" sz="4000" dirty="0"/>
              <a:t>The final decision:</a:t>
            </a:r>
            <a:endParaRPr lang="en-GB" dirty="0"/>
          </a:p>
        </p:txBody>
      </p:sp>
      <p:sp>
        <p:nvSpPr>
          <p:cNvPr id="3" name="Text Placeholder 2">
            <a:extLst>
              <a:ext uri="{FF2B5EF4-FFF2-40B4-BE49-F238E27FC236}">
                <a16:creationId xmlns:a16="http://schemas.microsoft.com/office/drawing/2014/main" id="{D343BDBB-EDAB-88FE-6237-66CC3C8BADB4}"/>
              </a:ext>
            </a:extLst>
          </p:cNvPr>
          <p:cNvSpPr>
            <a:spLocks noGrp="1"/>
          </p:cNvSpPr>
          <p:nvPr>
            <p:ph type="body" sz="quarter" idx="10"/>
          </p:nvPr>
        </p:nvSpPr>
        <p:spPr>
          <a:xfrm>
            <a:off x="628650" y="1679207"/>
            <a:ext cx="7886700" cy="3011224"/>
          </a:xfrm>
        </p:spPr>
        <p:txBody>
          <a:bodyPr/>
          <a:lstStyle/>
          <a:p>
            <a:pPr marL="285739" indent="-285739">
              <a:buFont typeface="Symbol" panose="05050102010706020507" pitchFamily="18" charset="2"/>
              <a:buChar char="¨"/>
            </a:pPr>
            <a:r>
              <a:rPr lang="en-GB" sz="1800" dirty="0">
                <a:solidFill>
                  <a:schemeClr val="bg1"/>
                </a:solidFill>
                <a:cs typeface="Arial" panose="020B0604020202020204" pitchFamily="34" charset="0"/>
              </a:rPr>
              <a:t>Grade Boundaries are not decided on any one piece of information.</a:t>
            </a:r>
          </a:p>
          <a:p>
            <a:pPr marL="285739" indent="-285739">
              <a:buFont typeface="Symbol" panose="05050102010706020507" pitchFamily="18" charset="2"/>
              <a:buChar char="¨"/>
            </a:pPr>
            <a:r>
              <a:rPr lang="en-GB" sz="1800" dirty="0">
                <a:solidFill>
                  <a:schemeClr val="bg1"/>
                </a:solidFill>
                <a:cs typeface="Arial" panose="020B0604020202020204" pitchFamily="34" charset="0"/>
              </a:rPr>
              <a:t>In particular the panel considers how pieces of information from different sources agree and how well they support various proposals for grade boundaries.</a:t>
            </a:r>
          </a:p>
          <a:p>
            <a:pPr marL="285739" indent="-285739">
              <a:buFont typeface="Symbol" panose="05050102010706020507" pitchFamily="18" charset="2"/>
              <a:buChar char="¨"/>
            </a:pPr>
            <a:r>
              <a:rPr lang="en-GB" sz="1800" dirty="0">
                <a:solidFill>
                  <a:schemeClr val="bg1"/>
                </a:solidFill>
                <a:cs typeface="Arial" panose="020B0604020202020204" pitchFamily="34" charset="0"/>
              </a:rPr>
              <a:t>When the panel has agreed, grade boundaries are decided and signed off.</a:t>
            </a:r>
          </a:p>
          <a:p>
            <a:pPr marL="285739" indent="-285739">
              <a:buFont typeface="Symbol" panose="05050102010706020507" pitchFamily="18" charset="2"/>
              <a:buChar char="¨"/>
            </a:pPr>
            <a:r>
              <a:rPr lang="en-GB" sz="1800" dirty="0">
                <a:solidFill>
                  <a:schemeClr val="bg1"/>
                </a:solidFill>
                <a:cs typeface="Arial" panose="020B0604020202020204" pitchFamily="34" charset="0"/>
              </a:rPr>
              <a:t>The panel will also discuss the need for outcome reports as appropriate.</a:t>
            </a:r>
          </a:p>
          <a:p>
            <a:pPr marL="0" indent="0">
              <a:buNone/>
            </a:pPr>
            <a:endParaRPr lang="en-GB" sz="2400" dirty="0"/>
          </a:p>
        </p:txBody>
      </p:sp>
    </p:spTree>
    <p:extLst>
      <p:ext uri="{BB962C8B-B14F-4D97-AF65-F5344CB8AC3E}">
        <p14:creationId xmlns:p14="http://schemas.microsoft.com/office/powerpoint/2010/main" val="2828350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ECE80-9A44-0005-23D9-88F589716D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8AF4F0-FE41-3762-608B-1161D4DDCD17}"/>
              </a:ext>
            </a:extLst>
          </p:cNvPr>
          <p:cNvSpPr>
            <a:spLocks noGrp="1"/>
          </p:cNvSpPr>
          <p:nvPr>
            <p:ph type="title"/>
          </p:nvPr>
        </p:nvSpPr>
        <p:spPr/>
        <p:txBody>
          <a:bodyPr/>
          <a:lstStyle/>
          <a:p>
            <a:r>
              <a:rPr lang="en-GB" sz="4000" dirty="0"/>
              <a:t>How do we make decisions?</a:t>
            </a:r>
            <a:br>
              <a:rPr lang="en-GB" sz="4000" dirty="0"/>
            </a:br>
            <a:r>
              <a:rPr lang="en-GB" sz="4000" dirty="0"/>
              <a:t>The final decision:</a:t>
            </a:r>
            <a:endParaRPr lang="en-GB" dirty="0"/>
          </a:p>
        </p:txBody>
      </p:sp>
      <p:sp>
        <p:nvSpPr>
          <p:cNvPr id="3" name="Text Placeholder 2">
            <a:extLst>
              <a:ext uri="{FF2B5EF4-FFF2-40B4-BE49-F238E27FC236}">
                <a16:creationId xmlns:a16="http://schemas.microsoft.com/office/drawing/2014/main" id="{537C0A4D-1128-C695-6ABF-C8FE86E020ED}"/>
              </a:ext>
            </a:extLst>
          </p:cNvPr>
          <p:cNvSpPr>
            <a:spLocks noGrp="1"/>
          </p:cNvSpPr>
          <p:nvPr>
            <p:ph type="body" sz="quarter" idx="10"/>
          </p:nvPr>
        </p:nvSpPr>
        <p:spPr>
          <a:xfrm>
            <a:off x="628650" y="1679207"/>
            <a:ext cx="7886700" cy="3011224"/>
          </a:xfrm>
        </p:spPr>
        <p:txBody>
          <a:bodyPr/>
          <a:lstStyle/>
          <a:p>
            <a:r>
              <a:rPr lang="en-GB" sz="1800" dirty="0">
                <a:latin typeface="Arial" panose="020B0604020202020204" pitchFamily="34" charset="0"/>
                <a:cs typeface="Arial" panose="020B0604020202020204" pitchFamily="34" charset="0"/>
              </a:rPr>
              <a:t>In circumstances where consensus can not be reached in a scheduled awarding meeting discussions should be put on hold, evidence reviewed, and additional information/materials supplied and considered, where appropriate. The awarding meeting should be reconvened at an agreed time. </a:t>
            </a:r>
          </a:p>
          <a:p>
            <a:r>
              <a:rPr lang="en-GB" sz="1800" dirty="0">
                <a:latin typeface="Arial" panose="020B0604020202020204" pitchFamily="34" charset="0"/>
                <a:cs typeface="Arial" panose="020B0604020202020204" pitchFamily="34" charset="0"/>
              </a:rPr>
              <a:t>In the exceptional situation where consensus still cannot be reached at the reconvened awarding meeting and no further evidence can be made available to aid decision making, the Chief Examiner, in consultation with a range of key personnel, will make a judgment on the final grade boundaries.</a:t>
            </a:r>
            <a:endParaRPr lang="en-GB" sz="1800" dirty="0">
              <a:solidFill>
                <a:schemeClr val="bg1"/>
              </a:solidFill>
              <a:cs typeface="Arial" panose="020B0604020202020204" pitchFamily="34" charset="0"/>
            </a:endParaRPr>
          </a:p>
          <a:p>
            <a:pPr marL="0" indent="0">
              <a:buNone/>
            </a:pPr>
            <a:endParaRPr lang="en-GB" sz="2400" dirty="0"/>
          </a:p>
        </p:txBody>
      </p:sp>
    </p:spTree>
    <p:extLst>
      <p:ext uri="{BB962C8B-B14F-4D97-AF65-F5344CB8AC3E}">
        <p14:creationId xmlns:p14="http://schemas.microsoft.com/office/powerpoint/2010/main" val="2815914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094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C90FD-1128-590D-2370-1EEC3682B60B}"/>
              </a:ext>
            </a:extLst>
          </p:cNvPr>
          <p:cNvSpPr>
            <a:spLocks noGrp="1"/>
          </p:cNvSpPr>
          <p:nvPr>
            <p:ph type="title"/>
          </p:nvPr>
        </p:nvSpPr>
        <p:spPr/>
        <p:txBody>
          <a:bodyPr/>
          <a:lstStyle/>
          <a:p>
            <a:r>
              <a:rPr lang="en-GB" dirty="0"/>
              <a:t>Purpose of awarding meetings</a:t>
            </a:r>
          </a:p>
        </p:txBody>
      </p:sp>
      <p:sp>
        <p:nvSpPr>
          <p:cNvPr id="3" name="Text Placeholder 2">
            <a:extLst>
              <a:ext uri="{FF2B5EF4-FFF2-40B4-BE49-F238E27FC236}">
                <a16:creationId xmlns:a16="http://schemas.microsoft.com/office/drawing/2014/main" id="{E436A99B-9B18-CE12-CB06-C9C4AE610285}"/>
              </a:ext>
            </a:extLst>
          </p:cNvPr>
          <p:cNvSpPr>
            <a:spLocks noGrp="1"/>
          </p:cNvSpPr>
          <p:nvPr>
            <p:ph type="body" sz="quarter" idx="10"/>
          </p:nvPr>
        </p:nvSpPr>
        <p:spPr/>
        <p:txBody>
          <a:bodyPr/>
          <a:lstStyle/>
          <a:p>
            <a:r>
              <a:rPr lang="en-GB" sz="2400" dirty="0"/>
              <a:t>Held after each diet of SQA external assessments</a:t>
            </a:r>
          </a:p>
          <a:p>
            <a:r>
              <a:rPr lang="en-GB" sz="2400" dirty="0"/>
              <a:t>Integral part of QA process for National Qualifications</a:t>
            </a:r>
          </a:p>
          <a:p>
            <a:r>
              <a:rPr kumimoji="0" lang="en-US" altLang="en-US" sz="2400" b="0" i="0" u="none" strike="noStrike" cap="none" normalizeH="0" baseline="0" dirty="0">
                <a:ln>
                  <a:noFill/>
                </a:ln>
                <a:effectLst/>
                <a:latin typeface="Arial" panose="020B0604020202020204" pitchFamily="34" charset="0"/>
              </a:rPr>
              <a:t>Review the make up of the cohort and their performance in the assessments</a:t>
            </a:r>
            <a:endParaRPr kumimoji="0" lang="en-US" altLang="en-US" sz="4000" b="0" i="0" u="none" strike="noStrike" cap="none" normalizeH="0" baseline="0" dirty="0">
              <a:ln>
                <a:noFill/>
              </a:ln>
              <a:effectLst/>
              <a:latin typeface="Arial" panose="020B0604020202020204" pitchFamily="34" charset="0"/>
            </a:endParaRPr>
          </a:p>
          <a:p>
            <a:r>
              <a:rPr lang="en-GB" sz="2400" dirty="0"/>
              <a:t>Identify how the course assessment has performed</a:t>
            </a:r>
          </a:p>
          <a:p>
            <a:r>
              <a:rPr lang="en-GB" sz="2400" dirty="0"/>
              <a:t>Finalise grade boundaries in line with SQA’s grading criteria</a:t>
            </a:r>
          </a:p>
        </p:txBody>
      </p:sp>
    </p:spTree>
    <p:extLst>
      <p:ext uri="{BB962C8B-B14F-4D97-AF65-F5344CB8AC3E}">
        <p14:creationId xmlns:p14="http://schemas.microsoft.com/office/powerpoint/2010/main" val="732381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CB226-6AF9-D8C0-E16A-975E03DCC6A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6D8509-43A5-3D53-2C30-98E47E54A5E9}"/>
              </a:ext>
            </a:extLst>
          </p:cNvPr>
          <p:cNvSpPr>
            <a:spLocks noGrp="1"/>
          </p:cNvSpPr>
          <p:nvPr>
            <p:ph type="title"/>
          </p:nvPr>
        </p:nvSpPr>
        <p:spPr/>
        <p:txBody>
          <a:bodyPr/>
          <a:lstStyle/>
          <a:p>
            <a:r>
              <a:rPr lang="en-GB" dirty="0"/>
              <a:t>Who is involved?</a:t>
            </a:r>
          </a:p>
        </p:txBody>
      </p:sp>
      <p:sp>
        <p:nvSpPr>
          <p:cNvPr id="4" name="Text Placeholder 3">
            <a:extLst>
              <a:ext uri="{FF2B5EF4-FFF2-40B4-BE49-F238E27FC236}">
                <a16:creationId xmlns:a16="http://schemas.microsoft.com/office/drawing/2014/main" id="{EC36CE2B-BE8F-8119-8DE6-79FF93AA49DD}"/>
              </a:ext>
            </a:extLst>
          </p:cNvPr>
          <p:cNvSpPr>
            <a:spLocks noGrp="1"/>
          </p:cNvSpPr>
          <p:nvPr>
            <p:ph type="body" sz="quarter" idx="10"/>
          </p:nvPr>
        </p:nvSpPr>
        <p:spPr/>
        <p:txBody>
          <a:bodyPr/>
          <a:lstStyle/>
          <a:p>
            <a:r>
              <a:rPr lang="en-GB" dirty="0"/>
              <a:t>Minimum of 5 people</a:t>
            </a:r>
          </a:p>
          <a:p>
            <a:pPr>
              <a:buFontTx/>
              <a:buChar char="-"/>
            </a:pPr>
            <a:r>
              <a:rPr lang="en-GB" dirty="0"/>
              <a:t>Chair</a:t>
            </a:r>
          </a:p>
          <a:p>
            <a:pPr>
              <a:buFontTx/>
              <a:buChar char="-"/>
            </a:pPr>
            <a:r>
              <a:rPr lang="en-GB" dirty="0"/>
              <a:t>Advisor to Chair</a:t>
            </a:r>
          </a:p>
          <a:p>
            <a:pPr>
              <a:buFontTx/>
              <a:buChar char="-"/>
            </a:pPr>
            <a:r>
              <a:rPr lang="en-GB" dirty="0"/>
              <a:t>Statistician</a:t>
            </a:r>
          </a:p>
          <a:p>
            <a:pPr>
              <a:buFontTx/>
              <a:buChar char="-"/>
            </a:pPr>
            <a:r>
              <a:rPr lang="en-GB" dirty="0"/>
              <a:t>Qualifications Manager</a:t>
            </a:r>
          </a:p>
          <a:p>
            <a:pPr>
              <a:buFontTx/>
              <a:buChar char="-"/>
            </a:pPr>
            <a:r>
              <a:rPr lang="en-GB" dirty="0"/>
              <a:t>Principal Assessor (and Principal Verifier if necessary)</a:t>
            </a:r>
          </a:p>
        </p:txBody>
      </p:sp>
    </p:spTree>
    <p:extLst>
      <p:ext uri="{BB962C8B-B14F-4D97-AF65-F5344CB8AC3E}">
        <p14:creationId xmlns:p14="http://schemas.microsoft.com/office/powerpoint/2010/main" val="4161061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EC7EE-3450-565D-0A05-6DD9411A68B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AFA5EBC-FDE3-13E5-DA2A-E3F29DC6CC3D}"/>
              </a:ext>
            </a:extLst>
          </p:cNvPr>
          <p:cNvSpPr>
            <a:spLocks noGrp="1"/>
          </p:cNvSpPr>
          <p:nvPr>
            <p:ph type="title"/>
          </p:nvPr>
        </p:nvSpPr>
        <p:spPr/>
        <p:txBody>
          <a:bodyPr/>
          <a:lstStyle/>
          <a:p>
            <a:r>
              <a:rPr lang="en-GB" dirty="0"/>
              <a:t>Who is involved?</a:t>
            </a:r>
          </a:p>
        </p:txBody>
      </p:sp>
      <p:sp>
        <p:nvSpPr>
          <p:cNvPr id="4" name="Text Placeholder 3">
            <a:extLst>
              <a:ext uri="{FF2B5EF4-FFF2-40B4-BE49-F238E27FC236}">
                <a16:creationId xmlns:a16="http://schemas.microsoft.com/office/drawing/2014/main" id="{D287C2C6-A3BD-AC73-59B9-40A16B9B639E}"/>
              </a:ext>
            </a:extLst>
          </p:cNvPr>
          <p:cNvSpPr>
            <a:spLocks noGrp="1"/>
          </p:cNvSpPr>
          <p:nvPr>
            <p:ph type="body" sz="quarter" idx="10"/>
          </p:nvPr>
        </p:nvSpPr>
        <p:spPr/>
        <p:txBody>
          <a:bodyPr/>
          <a:lstStyle/>
          <a:p>
            <a:pPr marL="0" indent="0">
              <a:buNone/>
            </a:pPr>
            <a:r>
              <a:rPr lang="en-GB" u="sng" dirty="0"/>
              <a:t>Chair</a:t>
            </a:r>
          </a:p>
          <a:p>
            <a:pPr marL="0" indent="0">
              <a:buNone/>
            </a:pPr>
            <a:r>
              <a:rPr lang="en-GB" sz="2000" dirty="0"/>
              <a:t>“</a:t>
            </a:r>
            <a:r>
              <a:rPr lang="en-GB" sz="2000" i="1" kern="0" dirty="0">
                <a:effectLst/>
                <a:latin typeface="Arial" panose="020B0604020202020204" pitchFamily="34" charset="0"/>
                <a:ea typeface="Aptos" panose="020B0004020202020204" pitchFamily="34" charset="0"/>
              </a:rPr>
              <a:t>The position of Chair is held by the Chief Examining Officer or a senior member of SQA’s staff. </a:t>
            </a:r>
            <a:r>
              <a:rPr lang="en-GB" sz="2000" b="1" i="1" u="sng" kern="0" dirty="0">
                <a:solidFill>
                  <a:schemeClr val="accent6"/>
                </a:solidFill>
                <a:effectLst/>
                <a:latin typeface="Arial" panose="020B0604020202020204" pitchFamily="34" charset="0"/>
                <a:ea typeface="Aptos" panose="020B0004020202020204" pitchFamily="34" charset="0"/>
              </a:rPr>
              <a:t>The role of the Chair is to chair the awarding meeting, ensure that the correct procedure is followed, all evidence is taken into account, and all necessary decisions are signed off.</a:t>
            </a:r>
            <a:r>
              <a:rPr lang="en-GB" sz="2000" i="1" kern="0" dirty="0">
                <a:effectLst/>
                <a:latin typeface="Arial" panose="020B0604020202020204" pitchFamily="34" charset="0"/>
                <a:ea typeface="Aptos" panose="020B0004020202020204" pitchFamily="34" charset="0"/>
              </a:rPr>
              <a:t> The Chair should also ensure that the decision-making process is consistent across all subject areas and over time. </a:t>
            </a:r>
            <a:endParaRPr lang="en-GB" sz="2000" i="1" dirty="0"/>
          </a:p>
        </p:txBody>
      </p:sp>
    </p:spTree>
    <p:extLst>
      <p:ext uri="{BB962C8B-B14F-4D97-AF65-F5344CB8AC3E}">
        <p14:creationId xmlns:p14="http://schemas.microsoft.com/office/powerpoint/2010/main" val="1348195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06A21-D558-86DC-412C-91439880B7C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77722D8-A725-F5A5-A623-7AC910D69F54}"/>
              </a:ext>
            </a:extLst>
          </p:cNvPr>
          <p:cNvSpPr>
            <a:spLocks noGrp="1"/>
          </p:cNvSpPr>
          <p:nvPr>
            <p:ph type="title"/>
          </p:nvPr>
        </p:nvSpPr>
        <p:spPr/>
        <p:txBody>
          <a:bodyPr/>
          <a:lstStyle/>
          <a:p>
            <a:r>
              <a:rPr lang="en-GB" dirty="0"/>
              <a:t>Who is involved?</a:t>
            </a:r>
          </a:p>
        </p:txBody>
      </p:sp>
      <p:sp>
        <p:nvSpPr>
          <p:cNvPr id="4" name="Text Placeholder 3">
            <a:extLst>
              <a:ext uri="{FF2B5EF4-FFF2-40B4-BE49-F238E27FC236}">
                <a16:creationId xmlns:a16="http://schemas.microsoft.com/office/drawing/2014/main" id="{D7E82347-6FAC-143C-FFA7-17170F539492}"/>
              </a:ext>
            </a:extLst>
          </p:cNvPr>
          <p:cNvSpPr>
            <a:spLocks noGrp="1"/>
          </p:cNvSpPr>
          <p:nvPr>
            <p:ph type="body" sz="quarter" idx="10"/>
          </p:nvPr>
        </p:nvSpPr>
        <p:spPr>
          <a:xfrm>
            <a:off x="628650" y="1351887"/>
            <a:ext cx="7886700" cy="3624373"/>
          </a:xfrm>
        </p:spPr>
        <p:txBody>
          <a:bodyPr/>
          <a:lstStyle/>
          <a:p>
            <a:pPr marL="0" indent="0">
              <a:buNone/>
            </a:pPr>
            <a:r>
              <a:rPr lang="en-GB" u="sng" dirty="0"/>
              <a:t>Advisor to the Chair</a:t>
            </a:r>
          </a:p>
          <a:p>
            <a:pPr marL="0" indent="0">
              <a:lnSpc>
                <a:spcPct val="107000"/>
              </a:lnSpc>
              <a:spcAft>
                <a:spcPts val="800"/>
              </a:spcAft>
              <a:buNone/>
            </a:pPr>
            <a:r>
              <a:rPr lang="en-GB" sz="2000" i="1" dirty="0">
                <a:effectLst/>
                <a:latin typeface="Arial" panose="020B0604020202020204" pitchFamily="34" charset="0"/>
                <a:ea typeface="Aptos" panose="020B0004020202020204" pitchFamily="34" charset="0"/>
                <a:cs typeface="Arial" panose="020B0604020202020204" pitchFamily="34" charset="0"/>
              </a:rPr>
              <a:t>“The position of Advisor to Chair is held by one of SQA’s Qualifications Development Heads of Service. The Head of Service will have considerable knowledge of qualifications across a range of subject areas and will also have a good understanding of assessment and awarding policies and procedures. </a:t>
            </a:r>
            <a:r>
              <a:rPr lang="en-GB" sz="2000" b="1" i="1" u="sng" dirty="0">
                <a:solidFill>
                  <a:schemeClr val="accent6"/>
                </a:solidFill>
                <a:effectLst/>
                <a:latin typeface="Arial" panose="020B0604020202020204" pitchFamily="34" charset="0"/>
                <a:ea typeface="Aptos" panose="020B0004020202020204" pitchFamily="34" charset="0"/>
                <a:cs typeface="Arial" panose="020B0604020202020204" pitchFamily="34" charset="0"/>
              </a:rPr>
              <a:t>The Advisor's role is to examine all available evidence and scrutinise the arguments put forward by the Principal Assessor and Qualifications Manager</a:t>
            </a:r>
            <a:r>
              <a:rPr lang="en-GB" sz="2000" i="1" dirty="0">
                <a:effectLst/>
                <a:latin typeface="Arial" panose="020B0604020202020204" pitchFamily="34" charset="0"/>
                <a:ea typeface="Aptos" panose="020B0004020202020204" pitchFamily="34" charset="0"/>
                <a:cs typeface="Arial" panose="020B0604020202020204" pitchFamily="34" charset="0"/>
              </a:rPr>
              <a:t>, to enable a decision on appropriate grade boundaries to be made.”</a:t>
            </a:r>
            <a:endParaRPr lang="en-GB" sz="2000" i="1"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891623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A5C81-D6F7-23E8-55F2-CBCE39EA8F1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26977C-988F-88CC-221C-0E28883C6C25}"/>
              </a:ext>
            </a:extLst>
          </p:cNvPr>
          <p:cNvSpPr>
            <a:spLocks noGrp="1"/>
          </p:cNvSpPr>
          <p:nvPr>
            <p:ph type="title"/>
          </p:nvPr>
        </p:nvSpPr>
        <p:spPr/>
        <p:txBody>
          <a:bodyPr/>
          <a:lstStyle/>
          <a:p>
            <a:r>
              <a:rPr lang="en-GB" dirty="0"/>
              <a:t>Who is involved?</a:t>
            </a:r>
          </a:p>
        </p:txBody>
      </p:sp>
      <p:sp>
        <p:nvSpPr>
          <p:cNvPr id="4" name="Text Placeholder 3">
            <a:extLst>
              <a:ext uri="{FF2B5EF4-FFF2-40B4-BE49-F238E27FC236}">
                <a16:creationId xmlns:a16="http://schemas.microsoft.com/office/drawing/2014/main" id="{89C1B6FB-F639-9169-D8AA-40F52938FF50}"/>
              </a:ext>
            </a:extLst>
          </p:cNvPr>
          <p:cNvSpPr>
            <a:spLocks noGrp="1"/>
          </p:cNvSpPr>
          <p:nvPr>
            <p:ph type="body" sz="quarter" idx="10"/>
          </p:nvPr>
        </p:nvSpPr>
        <p:spPr>
          <a:xfrm>
            <a:off x="628650" y="1351887"/>
            <a:ext cx="7886700" cy="3624373"/>
          </a:xfrm>
        </p:spPr>
        <p:txBody>
          <a:bodyPr/>
          <a:lstStyle/>
          <a:p>
            <a:pPr marL="0" indent="0">
              <a:buNone/>
            </a:pPr>
            <a:r>
              <a:rPr lang="en-GB" u="sng" dirty="0"/>
              <a:t>Principal Assessor</a:t>
            </a:r>
          </a:p>
          <a:p>
            <a:pPr>
              <a:lnSpc>
                <a:spcPct val="107000"/>
              </a:lnSpc>
              <a:spcAft>
                <a:spcPts val="800"/>
              </a:spcAft>
            </a:pPr>
            <a:r>
              <a:rPr lang="en-GB" sz="1800" i="1" dirty="0">
                <a:effectLst/>
                <a:latin typeface="Arial" panose="020B0604020202020204" pitchFamily="34" charset="0"/>
                <a:ea typeface="Aptos" panose="020B0004020202020204" pitchFamily="34" charset="0"/>
                <a:cs typeface="Arial" panose="020B0604020202020204" pitchFamily="34" charset="0"/>
              </a:rPr>
              <a:t>“…The Principal Assessor has a sound knowledge of the course requirements (skills, knowledge and understanding), the assessment specification, marking instructions and marking criteria, and will know about the intended demand of the assessment instrument(s). The Principal Assessor will also be aware of the views of the markers, the quality of candidates’ response, and any issues that have arisen with the assessment or marking. The professional judgement of the Principal Assessor is central to the process. </a:t>
            </a:r>
            <a:r>
              <a:rPr lang="en-GB" sz="1800" b="1" i="1" u="sng" dirty="0">
                <a:solidFill>
                  <a:schemeClr val="accent6"/>
                </a:solidFill>
                <a:effectLst/>
                <a:latin typeface="Arial" panose="020B0604020202020204" pitchFamily="34" charset="0"/>
                <a:ea typeface="Aptos" panose="020B0004020202020204" pitchFamily="34" charset="0"/>
                <a:cs typeface="Arial" panose="020B0604020202020204" pitchFamily="34" charset="0"/>
              </a:rPr>
              <a:t>The role of the Principal Assessor is to propose and justify grade boundaries for the course assessment based on qualitative and quantitative information.</a:t>
            </a:r>
            <a:r>
              <a:rPr lang="en-GB" sz="1800" i="1" dirty="0">
                <a:effectLst/>
                <a:latin typeface="Arial" panose="020B0604020202020204" pitchFamily="34" charset="0"/>
                <a:ea typeface="Aptos" panose="020B0004020202020204" pitchFamily="34" charset="0"/>
                <a:cs typeface="Arial" panose="020B0604020202020204" pitchFamily="34" charset="0"/>
              </a:rPr>
              <a:t>”</a:t>
            </a:r>
            <a:endParaRPr lang="en-GB" sz="1800" i="1"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594305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B9C6A-50D8-16A3-75B0-B08A6C911D8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DFFF34-E70E-B6D0-2E59-A93FB0F50B4F}"/>
              </a:ext>
            </a:extLst>
          </p:cNvPr>
          <p:cNvSpPr>
            <a:spLocks noGrp="1"/>
          </p:cNvSpPr>
          <p:nvPr>
            <p:ph type="title"/>
          </p:nvPr>
        </p:nvSpPr>
        <p:spPr/>
        <p:txBody>
          <a:bodyPr/>
          <a:lstStyle/>
          <a:p>
            <a:r>
              <a:rPr lang="en-GB" dirty="0"/>
              <a:t>Who is involved?</a:t>
            </a:r>
          </a:p>
        </p:txBody>
      </p:sp>
      <p:sp>
        <p:nvSpPr>
          <p:cNvPr id="4" name="Text Placeholder 3">
            <a:extLst>
              <a:ext uri="{FF2B5EF4-FFF2-40B4-BE49-F238E27FC236}">
                <a16:creationId xmlns:a16="http://schemas.microsoft.com/office/drawing/2014/main" id="{F834ED70-B616-E2C3-053F-E3CEA571C588}"/>
              </a:ext>
            </a:extLst>
          </p:cNvPr>
          <p:cNvSpPr>
            <a:spLocks noGrp="1"/>
          </p:cNvSpPr>
          <p:nvPr>
            <p:ph type="body" sz="quarter" idx="10"/>
          </p:nvPr>
        </p:nvSpPr>
        <p:spPr>
          <a:xfrm>
            <a:off x="628650" y="1351887"/>
            <a:ext cx="7886700" cy="3624373"/>
          </a:xfrm>
        </p:spPr>
        <p:txBody>
          <a:bodyPr/>
          <a:lstStyle/>
          <a:p>
            <a:pPr marL="0" indent="0">
              <a:buNone/>
            </a:pPr>
            <a:r>
              <a:rPr lang="en-GB" u="sng" dirty="0"/>
              <a:t>Qualifications Manager</a:t>
            </a:r>
          </a:p>
          <a:p>
            <a:pPr marL="0" indent="0">
              <a:lnSpc>
                <a:spcPct val="107000"/>
              </a:lnSpc>
              <a:spcAft>
                <a:spcPts val="800"/>
              </a:spcAft>
              <a:buNone/>
            </a:pPr>
            <a:r>
              <a:rPr lang="en-GB" sz="2400" i="1" dirty="0">
                <a:effectLst/>
                <a:latin typeface="Arial" panose="020B0604020202020204" pitchFamily="34" charset="0"/>
                <a:ea typeface="Aptos" panose="020B0004020202020204" pitchFamily="34" charset="0"/>
                <a:cs typeface="Arial" panose="020B0604020202020204" pitchFamily="34" charset="0"/>
              </a:rPr>
              <a:t>“</a:t>
            </a:r>
            <a:r>
              <a:rPr lang="en-GB" sz="2400" b="1" i="1" u="sng" kern="0" dirty="0">
                <a:solidFill>
                  <a:schemeClr val="accent6"/>
                </a:solidFill>
                <a:effectLst/>
                <a:latin typeface="Arial" panose="020B0604020202020204" pitchFamily="34" charset="0"/>
                <a:ea typeface="Aptos" panose="020B0004020202020204" pitchFamily="34" charset="0"/>
              </a:rPr>
              <a:t>The Qualification Manager’s role is to lead, advise and support the Principal Assessor in preparing for the awarding meeting</a:t>
            </a:r>
            <a:r>
              <a:rPr lang="en-GB" sz="2400" i="1" kern="0" dirty="0">
                <a:effectLst/>
                <a:latin typeface="Arial" panose="020B0604020202020204" pitchFamily="34" charset="0"/>
                <a:ea typeface="Aptos" panose="020B0004020202020204" pitchFamily="34" charset="0"/>
              </a:rPr>
              <a:t>. The Qualifications Manager uniquely, has knowledge of all qualification levels of the subject, will know about the views of stakeholders, will be familiar with related subjects and will feed this information into the meeting</a:t>
            </a:r>
            <a:endParaRPr lang="en-GB" sz="2400" i="1"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039697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D8F8B-6F63-3E69-680A-54DAC66C3A1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115D0E6-213E-1953-7F41-66D134458455}"/>
              </a:ext>
            </a:extLst>
          </p:cNvPr>
          <p:cNvSpPr>
            <a:spLocks noGrp="1"/>
          </p:cNvSpPr>
          <p:nvPr>
            <p:ph type="title"/>
          </p:nvPr>
        </p:nvSpPr>
        <p:spPr/>
        <p:txBody>
          <a:bodyPr/>
          <a:lstStyle/>
          <a:p>
            <a:r>
              <a:rPr lang="en-GB" dirty="0"/>
              <a:t>Who is involved?</a:t>
            </a:r>
          </a:p>
        </p:txBody>
      </p:sp>
      <p:sp>
        <p:nvSpPr>
          <p:cNvPr id="4" name="Text Placeholder 3">
            <a:extLst>
              <a:ext uri="{FF2B5EF4-FFF2-40B4-BE49-F238E27FC236}">
                <a16:creationId xmlns:a16="http://schemas.microsoft.com/office/drawing/2014/main" id="{2B8F38C7-D5F9-F8C0-9D69-184997008611}"/>
              </a:ext>
            </a:extLst>
          </p:cNvPr>
          <p:cNvSpPr>
            <a:spLocks noGrp="1"/>
          </p:cNvSpPr>
          <p:nvPr>
            <p:ph type="body" sz="quarter" idx="10"/>
          </p:nvPr>
        </p:nvSpPr>
        <p:spPr>
          <a:xfrm>
            <a:off x="628650" y="1351887"/>
            <a:ext cx="7886700" cy="3624373"/>
          </a:xfrm>
        </p:spPr>
        <p:txBody>
          <a:bodyPr/>
          <a:lstStyle/>
          <a:p>
            <a:pPr marL="0" indent="0">
              <a:buNone/>
            </a:pPr>
            <a:r>
              <a:rPr lang="en-GB" u="sng" dirty="0"/>
              <a:t>Statistician</a:t>
            </a:r>
          </a:p>
          <a:p>
            <a:pPr marL="0" indent="0">
              <a:lnSpc>
                <a:spcPct val="107000"/>
              </a:lnSpc>
              <a:spcAft>
                <a:spcPts val="800"/>
              </a:spcAft>
              <a:buNone/>
            </a:pPr>
            <a:r>
              <a:rPr lang="en-GB" sz="2400" i="1" dirty="0">
                <a:effectLst/>
                <a:latin typeface="Arial" panose="020B0604020202020204" pitchFamily="34" charset="0"/>
                <a:ea typeface="Aptos" panose="020B0004020202020204" pitchFamily="34" charset="0"/>
                <a:cs typeface="Arial" panose="020B0604020202020204" pitchFamily="34" charset="0"/>
              </a:rPr>
              <a:t>“</a:t>
            </a:r>
            <a:r>
              <a:rPr lang="en-GB" sz="2400" b="1" i="1" u="sng" kern="0" dirty="0">
                <a:solidFill>
                  <a:schemeClr val="accent6"/>
                </a:solidFill>
                <a:effectLst/>
                <a:latin typeface="Arial" panose="020B0604020202020204" pitchFamily="34" charset="0"/>
                <a:ea typeface="Aptos" panose="020B0004020202020204" pitchFamily="34" charset="0"/>
              </a:rPr>
              <a:t>The SQA Statistician provides statistical support at the awarding meeting, ensures logical decision making, and records grade boundary decisions</a:t>
            </a:r>
            <a:r>
              <a:rPr lang="en-GB" sz="2400" i="1" kern="0" dirty="0">
                <a:effectLst/>
                <a:latin typeface="Arial" panose="020B0604020202020204" pitchFamily="34" charset="0"/>
                <a:ea typeface="Aptos" panose="020B0004020202020204" pitchFamily="34" charset="0"/>
              </a:rPr>
              <a:t>. The Statistician is responsible for the provision of reliable statistical information and explaining what conclusions can be drawn from it.”</a:t>
            </a:r>
            <a:endParaRPr lang="en-GB" sz="2400" i="1"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866932768"/>
      </p:ext>
    </p:extLst>
  </p:cSld>
  <p:clrMapOvr>
    <a:masterClrMapping/>
  </p:clrMapOvr>
</p:sld>
</file>

<file path=ppt/theme/theme1.xml><?xml version="1.0" encoding="utf-8"?>
<a:theme xmlns:a="http://schemas.openxmlformats.org/drawingml/2006/main" name="TITLE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 PowerPoint BLANK – Scotland and UK  -  Read-Only" id="{BC50D601-4716-408C-B115-A15EBF30C128}" vid="{F5375189-D5A5-4B33-AA11-7A5558CE525C}"/>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 PowerPoint BLANK – Scotland and UK  -  Read-Only" id="{BC50D601-4716-408C-B115-A15EBF30C128}" vid="{CCBFFA3F-F57E-4B2C-BCFF-00FC22DE0CE9}"/>
    </a:ext>
  </a:extLst>
</a:theme>
</file>

<file path=ppt/theme/theme3.xml><?xml version="1.0" encoding="utf-8"?>
<a:theme xmlns:a="http://schemas.openxmlformats.org/drawingml/2006/main" name="TEXT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 PowerPoint BLANK – Scotland and UK  -  Read-Only" id="{BC50D601-4716-408C-B115-A15EBF30C128}" vid="{A7E63A85-0A23-4ADE-AE39-4E6A10EA0D0F}"/>
    </a:ext>
  </a:extLst>
</a:theme>
</file>

<file path=ppt/theme/theme4.xml><?xml version="1.0" encoding="utf-8"?>
<a:theme xmlns:a="http://schemas.openxmlformats.org/drawingml/2006/main" name="TEXT &amp; IMAGES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 PowerPoint BLANK – Scotland and UK  -  Read-Only" id="{BC50D601-4716-408C-B115-A15EBF30C128}" vid="{54D8FF3C-DC70-44BC-90DC-1DA6A02D88A1}"/>
    </a:ext>
  </a:extLst>
</a:theme>
</file>

<file path=ppt/theme/theme5.xml><?xml version="1.0" encoding="utf-8"?>
<a:theme xmlns:a="http://schemas.openxmlformats.org/drawingml/2006/main" name="TEXT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 PowerPoint BLANK – Scotland and UK  -  Read-Only" id="{BC50D601-4716-408C-B115-A15EBF30C128}" vid="{830A6CC0-AEA4-4AA6-870E-5F79FE82B66B}"/>
    </a:ext>
  </a:extLst>
</a:theme>
</file>

<file path=ppt/theme/theme6.xml><?xml version="1.0" encoding="utf-8"?>
<a:theme xmlns:a="http://schemas.openxmlformats.org/drawingml/2006/main" name="TEXT &amp; IMAGES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 PowerPoint BLANK – Scotland and UK  -  Read-Only" id="{BC50D601-4716-408C-B115-A15EBF30C128}" vid="{3FCD4986-DD7E-44F7-8E12-47F68B99DADE}"/>
    </a:ext>
  </a:extLst>
</a:theme>
</file>

<file path=ppt/theme/theme7.xml><?xml version="1.0" encoding="utf-8"?>
<a:theme xmlns:a="http://schemas.openxmlformats.org/drawingml/2006/main" name="TEXT AND IMAGES 1 (NO LOGO)">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PowerPoint BLANK – Scotland and UK  -  Read-Only" id="{BC50D601-4716-408C-B115-A15EBF30C128}" vid="{F95C1813-885C-462A-901F-5C61B1C6C053}"/>
    </a:ext>
  </a:extLst>
</a:theme>
</file>

<file path=ppt/theme/theme8.xml><?xml version="1.0" encoding="utf-8"?>
<a:theme xmlns:a="http://schemas.openxmlformats.org/drawingml/2006/main" name="TEXT AND IMAGES 2 (NO LOGO)">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PowerPoint BLANK – Scotland and UK  -  Read-Only" id="{BC50D601-4716-408C-B115-A15EBF30C128}" vid="{67D2C470-D996-467C-9115-E3201F650339}"/>
    </a:ext>
  </a:extLst>
</a:theme>
</file>

<file path=ppt/theme/theme9.xml><?xml version="1.0" encoding="utf-8"?>
<a:theme xmlns:a="http://schemas.openxmlformats.org/drawingml/2006/main" name="SQA WEB and TELEPH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 PowerPoint BLANK – Scotland and UK  -  Read-Only" id="{BC50D601-4716-408C-B115-A15EBF30C128}" vid="{A3FD1DEF-2AAD-447A-BEA7-7BE0B15565B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41038342D62840983A9B79B45A4FA9" ma:contentTypeVersion="5" ma:contentTypeDescription="Create a new document." ma:contentTypeScope="" ma:versionID="1be378d3e7d13fdd6a33e4eab018fd0b">
  <xsd:schema xmlns:xsd="http://www.w3.org/2001/XMLSchema" xmlns:xs="http://www.w3.org/2001/XMLSchema" xmlns:p="http://schemas.microsoft.com/office/2006/metadata/properties" xmlns:ns2="40f10586-0708-4e0c-8d39-60a616d9c70c" xmlns:ns3="767d5ec0-8ba6-4966-a1eb-262ed4faefd8" targetNamespace="http://schemas.microsoft.com/office/2006/metadata/properties" ma:root="true" ma:fieldsID="2c5abd845b79546cd7c941c7e40950c2" ns2:_="" ns3:_="">
    <xsd:import namespace="40f10586-0708-4e0c-8d39-60a616d9c70c"/>
    <xsd:import namespace="767d5ec0-8ba6-4966-a1eb-262ed4faefd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f10586-0708-4e0c-8d39-60a616d9c7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7d5ec0-8ba6-4966-a1eb-262ed4faefd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4F061B-F6E5-4E84-BEA0-9C6EC54DE1DF}">
  <ds:schemaRefs>
    <ds:schemaRef ds:uri="http://schemas.microsoft.com/sharepoint/v3/contenttype/forms"/>
  </ds:schemaRefs>
</ds:datastoreItem>
</file>

<file path=customXml/itemProps2.xml><?xml version="1.0" encoding="utf-8"?>
<ds:datastoreItem xmlns:ds="http://schemas.openxmlformats.org/officeDocument/2006/customXml" ds:itemID="{54BA384F-A9F1-4BA1-8DCD-244A26015C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f10586-0708-4e0c-8d39-60a616d9c70c"/>
    <ds:schemaRef ds:uri="767d5ec0-8ba6-4966-a1eb-262ed4faef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B8561C-E3AA-400F-98D8-A780A7718B70}">
  <ds:schemaRefs>
    <ds:schemaRef ds:uri="http://schemas.microsoft.com/office/2006/documentManagement/types"/>
    <ds:schemaRef ds:uri="http://schemas.microsoft.com/office/infopath/2007/PartnerControls"/>
    <ds:schemaRef ds:uri="http://purl.org/dc/terms/"/>
    <ds:schemaRef ds:uri="http://schemas.microsoft.com/office/2006/metadata/properties"/>
    <ds:schemaRef ds:uri="http://purl.org/dc/dcmitype/"/>
    <ds:schemaRef ds:uri="http://www.w3.org/XML/1998/namespace"/>
    <ds:schemaRef ds:uri="84fc1549-7975-4b10-befd-951f287a4b26"/>
    <ds:schemaRef ds:uri="http://schemas.openxmlformats.org/package/2006/metadata/core-properties"/>
    <ds:schemaRef ds:uri="008f024d-6f42-456d-9c90-d56dcdd3bb3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Corporate PowerPoint BLANK – Scotland and UK</Template>
  <TotalTime>2196</TotalTime>
  <Words>1643</Words>
  <Application>Microsoft Office PowerPoint</Application>
  <PresentationFormat>On-screen Show (16:10)</PresentationFormat>
  <Paragraphs>128</Paragraphs>
  <Slides>25</Slides>
  <Notes>12</Notes>
  <HiddenSlides>1</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25</vt:i4>
      </vt:variant>
    </vt:vector>
  </HeadingPairs>
  <TitlesOfParts>
    <vt:vector size="38" baseType="lpstr">
      <vt:lpstr>Aptos</vt:lpstr>
      <vt:lpstr>Arial</vt:lpstr>
      <vt:lpstr>Calibri</vt:lpstr>
      <vt:lpstr>Symbol</vt:lpstr>
      <vt:lpstr>TITLE SLIDE 1</vt:lpstr>
      <vt:lpstr>TITLE SLIDE 2</vt:lpstr>
      <vt:lpstr>TEXT DARK BACKGROUND</vt:lpstr>
      <vt:lpstr>TEXT &amp; IMAGES DARK BACKGROUND</vt:lpstr>
      <vt:lpstr>TEXT LIGHT BACKGROUND</vt:lpstr>
      <vt:lpstr>TEXT &amp; IMAGES LIGHT BACKGROUND</vt:lpstr>
      <vt:lpstr>TEXT AND IMAGES 1 (NO LOGO)</vt:lpstr>
      <vt:lpstr>TEXT AND IMAGES 2 (NO LOGO)</vt:lpstr>
      <vt:lpstr>SQA WEB and TELEPHONE</vt:lpstr>
      <vt:lpstr>PowerPoint Presentation</vt:lpstr>
      <vt:lpstr>How we make decisions:</vt:lpstr>
      <vt:lpstr>Purpose of awarding meetings</vt:lpstr>
      <vt:lpstr>Who is involved?</vt:lpstr>
      <vt:lpstr>Who is involved?</vt:lpstr>
      <vt:lpstr>Who is involved?</vt:lpstr>
      <vt:lpstr>Who is involved?</vt:lpstr>
      <vt:lpstr>Who is involved?</vt:lpstr>
      <vt:lpstr>Who is involved?</vt:lpstr>
      <vt:lpstr>What Evidence is available?</vt:lpstr>
      <vt:lpstr>What decision needs to be made?</vt:lpstr>
      <vt:lpstr>How we make decisions? The technical side: </vt:lpstr>
      <vt:lpstr>How do we make decisions? The simpler side:</vt:lpstr>
      <vt:lpstr>How do we make decisions? The simpler side:</vt:lpstr>
      <vt:lpstr>How do we make decisions? The simpler side:</vt:lpstr>
      <vt:lpstr>Setting Grade Boundaries</vt:lpstr>
      <vt:lpstr>How do we make decisions? The decision-making process:</vt:lpstr>
      <vt:lpstr>Did the assessment function as intended? </vt:lpstr>
      <vt:lpstr>Things to consider: Differentiation</vt:lpstr>
      <vt:lpstr>Things to consider: Differentiation</vt:lpstr>
      <vt:lpstr>Things to consider:  Designing course assessments</vt:lpstr>
      <vt:lpstr>Things to consider:  Effects of course structure</vt:lpstr>
      <vt:lpstr>How do we make decisions? The final decision:</vt:lpstr>
      <vt:lpstr>How do we make decisions? The final decision: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Juliana Edwards</dc:creator>
  <cp:lastModifiedBy>Juliana Edwards</cp:lastModifiedBy>
  <cp:revision>6</cp:revision>
  <cp:lastPrinted>2013-10-31T13:53:25Z</cp:lastPrinted>
  <dcterms:created xsi:type="dcterms:W3CDTF">2025-04-11T19:07:08Z</dcterms:created>
  <dcterms:modified xsi:type="dcterms:W3CDTF">2025-04-23T07:38:21Z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0x010100F441038342D62840983A9B79B45A4FA9</vt:lpwstr>
  </property>
</Properties>
</file>