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71" r:id="rId5"/>
    <p:sldId id="266" r:id="rId6"/>
    <p:sldId id="272" r:id="rId7"/>
    <p:sldId id="273" r:id="rId8"/>
    <p:sldId id="276" r:id="rId9"/>
    <p:sldId id="269" r:id="rId10"/>
    <p:sldId id="304" r:id="rId11"/>
    <p:sldId id="293" r:id="rId12"/>
    <p:sldId id="310" r:id="rId13"/>
    <p:sldId id="305" r:id="rId14"/>
    <p:sldId id="306" r:id="rId15"/>
    <p:sldId id="307" r:id="rId16"/>
    <p:sldId id="308" r:id="rId17"/>
    <p:sldId id="309" r:id="rId18"/>
    <p:sldId id="311" r:id="rId19"/>
    <p:sldId id="270" r:id="rId20"/>
  </p:sldIdLst>
  <p:sldSz cx="9144000" cy="5143500" type="screen16x9"/>
  <p:notesSz cx="6858000" cy="9144000"/>
  <p:custDataLst>
    <p:tags r:id="rId22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D16C14-CF15-B416-5638-93A19C5C5D91}" name="Jillian Hendry" initials="JH" userId="S::jillian.hendry@sqa.org.uk::11fd0564-206c-41dc-a2fb-999b55697d50" providerId="AD"/>
  <p188:author id="{ECE6E69E-CCAF-21E9-0E16-95B76F299E2E}" name="Aneta Morrison" initials="AM" userId="S::aneta.morrison@sqa.org.uk::8772ada2-fdea-44a1-97f4-f8967b575279" providerId="AD"/>
  <p188:author id="{ED7283B9-2C54-FDEE-0572-9C7D423C8E1D}" name="Karin Coltart" initials="KC" userId="S::Karin.Coltart@sqa.org.uk::354daf8b-765f-4bc7-8613-c3751c7e108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n Coltart" initials="KC" lastIdx="8" clrIdx="0">
    <p:extLst>
      <p:ext uri="{19B8F6BF-5375-455C-9EA6-DF929625EA0E}">
        <p15:presenceInfo xmlns:p15="http://schemas.microsoft.com/office/powerpoint/2012/main" userId="Karin Coltart" providerId="None"/>
      </p:ext>
    </p:extLst>
  </p:cmAuthor>
  <p:cmAuthor id="2" name="Aneta Morrison" initials="AM" lastIdx="44" clrIdx="1">
    <p:extLst>
      <p:ext uri="{19B8F6BF-5375-455C-9EA6-DF929625EA0E}">
        <p15:presenceInfo xmlns:p15="http://schemas.microsoft.com/office/powerpoint/2012/main" userId="S::aneta.morrison@sqa.org.uk::8772ada2-fdea-44a1-97f4-f8967b575279" providerId="AD"/>
      </p:ext>
    </p:extLst>
  </p:cmAuthor>
  <p:cmAuthor id="3" name="Jillian Hendry" initials="JH" lastIdx="18" clrIdx="2">
    <p:extLst>
      <p:ext uri="{19B8F6BF-5375-455C-9EA6-DF929625EA0E}">
        <p15:presenceInfo xmlns:p15="http://schemas.microsoft.com/office/powerpoint/2012/main" userId="S::jillian.hendry@sqa.org.uk::11fd0564-206c-41dc-a2fb-999b55697d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6E7EC9-A5CB-45A5-9E70-99609A5C4C25}" v="1" dt="2024-03-15T15:21:51.6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7" autoAdjust="0"/>
    <p:restoredTop sz="86467" autoAdjust="0"/>
  </p:normalViewPr>
  <p:slideViewPr>
    <p:cSldViewPr snapToGrid="0" snapToObjects="1">
      <p:cViewPr varScale="1">
        <p:scale>
          <a:sx n="98" d="100"/>
          <a:sy n="98" d="100"/>
        </p:scale>
        <p:origin x="437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Fleming" userId="a576d99a-ea37-4f02-b5be-ca6f73d67216" providerId="ADAL" clId="{1CFAEBFD-1667-4B72-8FA4-298DE25068D6}"/>
    <pc:docChg chg="custSel modSld">
      <pc:chgData name="Scott Fleming" userId="a576d99a-ea37-4f02-b5be-ca6f73d67216" providerId="ADAL" clId="{1CFAEBFD-1667-4B72-8FA4-298DE25068D6}" dt="2024-03-15T12:42:24.768" v="0" actId="478"/>
      <pc:docMkLst>
        <pc:docMk/>
      </pc:docMkLst>
      <pc:sldChg chg="delSp mod delAnim">
        <pc:chgData name="Scott Fleming" userId="a576d99a-ea37-4f02-b5be-ca6f73d67216" providerId="ADAL" clId="{1CFAEBFD-1667-4B72-8FA4-298DE25068D6}" dt="2024-03-15T12:42:24.768" v="0" actId="478"/>
        <pc:sldMkLst>
          <pc:docMk/>
          <pc:sldMk cId="1206799673" sldId="309"/>
        </pc:sldMkLst>
        <pc:picChg chg="del">
          <ac:chgData name="Scott Fleming" userId="a576d99a-ea37-4f02-b5be-ca6f73d67216" providerId="ADAL" clId="{1CFAEBFD-1667-4B72-8FA4-298DE25068D6}" dt="2024-03-15T12:42:24.768" v="0" actId="478"/>
          <ac:picMkLst>
            <pc:docMk/>
            <pc:sldMk cId="1206799673" sldId="309"/>
            <ac:picMk id="2" creationId="{8635A8A0-1767-A934-DFCB-9DFB9B56E7FA}"/>
          </ac:picMkLst>
        </pc:picChg>
      </pc:sldChg>
    </pc:docChg>
  </pc:docChgLst>
  <pc:docChgLst>
    <pc:chgData name="Karin Coltart" userId="354daf8b-765f-4bc7-8613-c3751c7e108a" providerId="ADAL" clId="{3C34BAED-E3CA-4250-8433-1386290CDE29}"/>
    <pc:docChg chg="undo custSel addSld modSld modMainMaster">
      <pc:chgData name="Karin Coltart" userId="354daf8b-765f-4bc7-8613-c3751c7e108a" providerId="ADAL" clId="{3C34BAED-E3CA-4250-8433-1386290CDE29}" dt="2023-12-21T12:30:30.427" v="1346"/>
      <pc:docMkLst>
        <pc:docMk/>
      </pc:docMkLst>
      <pc:sldChg chg="modTransition">
        <pc:chgData name="Karin Coltart" userId="354daf8b-765f-4bc7-8613-c3751c7e108a" providerId="ADAL" clId="{3C34BAED-E3CA-4250-8433-1386290CDE29}" dt="2023-12-21T12:30:30.427" v="1346"/>
        <pc:sldMkLst>
          <pc:docMk/>
          <pc:sldMk cId="0" sldId="256"/>
        </pc:sldMkLst>
      </pc:sldChg>
      <pc:sldChg chg="delSp mod modTransition delAnim modNotesTx">
        <pc:chgData name="Karin Coltart" userId="354daf8b-765f-4bc7-8613-c3751c7e108a" providerId="ADAL" clId="{3C34BAED-E3CA-4250-8433-1386290CDE29}" dt="2023-12-21T12:30:18.243" v="1344"/>
        <pc:sldMkLst>
          <pc:docMk/>
          <pc:sldMk cId="0" sldId="266"/>
        </pc:sldMkLst>
        <pc:picChg chg="del">
          <ac:chgData name="Karin Coltart" userId="354daf8b-765f-4bc7-8613-c3751c7e108a" providerId="ADAL" clId="{3C34BAED-E3CA-4250-8433-1386290CDE29}" dt="2023-12-21T10:18:49.062" v="1323" actId="478"/>
          <ac:picMkLst>
            <pc:docMk/>
            <pc:sldMk cId="0" sldId="266"/>
            <ac:picMk id="2" creationId="{39089C4A-15E3-5822-705F-B05DBB3E44A7}"/>
          </ac:picMkLst>
        </pc:picChg>
        <pc:picChg chg="del">
          <ac:chgData name="Karin Coltart" userId="354daf8b-765f-4bc7-8613-c3751c7e108a" providerId="ADAL" clId="{3C34BAED-E3CA-4250-8433-1386290CDE29}" dt="2023-12-21T12:01:05.518" v="1324" actId="478"/>
          <ac:picMkLst>
            <pc:docMk/>
            <pc:sldMk cId="0" sldId="266"/>
            <ac:picMk id="3" creationId="{2E924929-C57E-DF7C-2BA3-B943DDE4B6C1}"/>
          </ac:picMkLst>
        </pc:picChg>
      </pc:sldChg>
      <pc:sldChg chg="modTransition modNotesTx">
        <pc:chgData name="Karin Coltart" userId="354daf8b-765f-4bc7-8613-c3751c7e108a" providerId="ADAL" clId="{3C34BAED-E3CA-4250-8433-1386290CDE29}" dt="2023-12-21T12:30:18.243" v="1344"/>
        <pc:sldMkLst>
          <pc:docMk/>
          <pc:sldMk cId="0" sldId="269"/>
        </pc:sldMkLst>
      </pc:sldChg>
      <pc:sldChg chg="modTransition delCm">
        <pc:chgData name="Karin Coltart" userId="354daf8b-765f-4bc7-8613-c3751c7e108a" providerId="ADAL" clId="{3C34BAED-E3CA-4250-8433-1386290CDE29}" dt="2023-12-21T12:30:18.243" v="1344"/>
        <pc:sldMkLst>
          <pc:docMk/>
          <pc:sldMk cId="0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rin Coltart" userId="354daf8b-765f-4bc7-8613-c3751c7e108a" providerId="ADAL" clId="{3C34BAED-E3CA-4250-8433-1386290CDE29}" dt="2023-12-20T11:19:20.504" v="597"/>
              <pc2:cmMkLst xmlns:pc2="http://schemas.microsoft.com/office/powerpoint/2019/9/main/command">
                <pc:docMk/>
                <pc:sldMk cId="0" sldId="270"/>
                <pc2:cmMk id="{7A4F99B2-8148-44B3-8128-9AA823E4F9D9}"/>
              </pc2:cmMkLst>
            </pc226:cmChg>
          </p:ext>
        </pc:extLst>
      </pc:sldChg>
      <pc:sldChg chg="delSp mod modTransition delAnim">
        <pc:chgData name="Karin Coltart" userId="354daf8b-765f-4bc7-8613-c3751c7e108a" providerId="ADAL" clId="{3C34BAED-E3CA-4250-8433-1386290CDE29}" dt="2023-12-21T12:30:18.243" v="1344"/>
        <pc:sldMkLst>
          <pc:docMk/>
          <pc:sldMk cId="0" sldId="271"/>
        </pc:sldMkLst>
        <pc:picChg chg="del">
          <ac:chgData name="Karin Coltart" userId="354daf8b-765f-4bc7-8613-c3751c7e108a" providerId="ADAL" clId="{3C34BAED-E3CA-4250-8433-1386290CDE29}" dt="2023-12-20T11:50:23.364" v="599" actId="478"/>
          <ac:picMkLst>
            <pc:docMk/>
            <pc:sldMk cId="0" sldId="271"/>
            <ac:picMk id="4" creationId="{6C871326-DB1E-4841-301E-CCE2AECEB16A}"/>
          </ac:picMkLst>
        </pc:picChg>
        <pc:picChg chg="del">
          <ac:chgData name="Karin Coltart" userId="354daf8b-765f-4bc7-8613-c3751c7e108a" providerId="ADAL" clId="{3C34BAED-E3CA-4250-8433-1386290CDE29}" dt="2023-12-20T11:51:52.244" v="600" actId="478"/>
          <ac:picMkLst>
            <pc:docMk/>
            <pc:sldMk cId="0" sldId="271"/>
            <ac:picMk id="5" creationId="{97D90872-C185-7956-FED7-2688BB711FBC}"/>
          </ac:picMkLst>
        </pc:picChg>
        <pc:picChg chg="del">
          <ac:chgData name="Karin Coltart" userId="354daf8b-765f-4bc7-8613-c3751c7e108a" providerId="ADAL" clId="{3C34BAED-E3CA-4250-8433-1386290CDE29}" dt="2023-12-20T11:52:59.076" v="601" actId="478"/>
          <ac:picMkLst>
            <pc:docMk/>
            <pc:sldMk cId="0" sldId="271"/>
            <ac:picMk id="6" creationId="{98B2C982-1CCF-F1E3-1501-4156274FE86B}"/>
          </ac:picMkLst>
        </pc:picChg>
      </pc:sldChg>
      <pc:sldChg chg="delSp modSp mod modTransition delAnim delCm modCm modNotesTx">
        <pc:chgData name="Karin Coltart" userId="354daf8b-765f-4bc7-8613-c3751c7e108a" providerId="ADAL" clId="{3C34BAED-E3CA-4250-8433-1386290CDE29}" dt="2023-12-21T12:30:18.243" v="1344"/>
        <pc:sldMkLst>
          <pc:docMk/>
          <pc:sldMk cId="0" sldId="272"/>
        </pc:sldMkLst>
        <pc:spChg chg="mod">
          <ac:chgData name="Karin Coltart" userId="354daf8b-765f-4bc7-8613-c3751c7e108a" providerId="ADAL" clId="{3C34BAED-E3CA-4250-8433-1386290CDE29}" dt="2023-12-21T10:04:25.274" v="938" actId="20578"/>
          <ac:spMkLst>
            <pc:docMk/>
            <pc:sldMk cId="0" sldId="272"/>
            <ac:spMk id="8" creationId="{2C0F3CA6-9E7E-4404-9B5D-58B7A2BF913F}"/>
          </ac:spMkLst>
        </pc:spChg>
        <pc:picChg chg="del">
          <ac:chgData name="Karin Coltart" userId="354daf8b-765f-4bc7-8613-c3751c7e108a" providerId="ADAL" clId="{3C34BAED-E3CA-4250-8433-1386290CDE29}" dt="2023-12-21T12:01:55.595" v="1325" actId="478"/>
          <ac:picMkLst>
            <pc:docMk/>
            <pc:sldMk cId="0" sldId="272"/>
            <ac:picMk id="2" creationId="{0AA1C46B-4633-B3E4-C44D-AE11123E7B95}"/>
          </ac:picMkLst>
        </pc:picChg>
        <pc:picChg chg="mod">
          <ac:chgData name="Karin Coltart" userId="354daf8b-765f-4bc7-8613-c3751c7e108a" providerId="ADAL" clId="{3C34BAED-E3CA-4250-8433-1386290CDE29}" dt="2023-12-21T12:18:39.262" v="1331" actId="1076"/>
          <ac:picMkLst>
            <pc:docMk/>
            <pc:sldMk cId="0" sldId="272"/>
            <ac:picMk id="3" creationId="{207E58A1-BDF7-2412-843C-BFF885E41CD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rin Coltart" userId="354daf8b-765f-4bc7-8613-c3751c7e108a" providerId="ADAL" clId="{3C34BAED-E3CA-4250-8433-1386290CDE29}" dt="2023-12-19T12:17:07.045" v="535"/>
              <pc2:cmMkLst xmlns:pc2="http://schemas.microsoft.com/office/powerpoint/2019/9/main/command">
                <pc:docMk/>
                <pc:sldMk cId="0" sldId="272"/>
                <pc2:cmMk id="{703FEB04-809D-4133-ADC4-32CDF1497AA2}"/>
              </pc2:cmMkLst>
            </pc226:cmChg>
            <pc226:cmChg xmlns:pc226="http://schemas.microsoft.com/office/powerpoint/2022/06/main/command" chg="del mod">
              <pc226:chgData name="Karin Coltart" userId="354daf8b-765f-4bc7-8613-c3751c7e108a" providerId="ADAL" clId="{3C34BAED-E3CA-4250-8433-1386290CDE29}" dt="2023-12-19T12:17:20.105" v="537"/>
              <pc2:cmMkLst xmlns:pc2="http://schemas.microsoft.com/office/powerpoint/2019/9/main/command">
                <pc:docMk/>
                <pc:sldMk cId="0" sldId="272"/>
                <pc2:cmMk id="{23BF2750-1AD3-496E-8E41-521A868DE60B}"/>
              </pc2:cmMkLst>
            </pc226:cmChg>
          </p:ext>
        </pc:extLst>
      </pc:sldChg>
      <pc:sldChg chg="delSp modSp mod modTransition delAnim delCm modNotesTx">
        <pc:chgData name="Karin Coltart" userId="354daf8b-765f-4bc7-8613-c3751c7e108a" providerId="ADAL" clId="{3C34BAED-E3CA-4250-8433-1386290CDE29}" dt="2023-12-21T12:30:18.243" v="1344"/>
        <pc:sldMkLst>
          <pc:docMk/>
          <pc:sldMk cId="0" sldId="273"/>
        </pc:sldMkLst>
        <pc:spChg chg="mod">
          <ac:chgData name="Karin Coltart" userId="354daf8b-765f-4bc7-8613-c3751c7e108a" providerId="ADAL" clId="{3C34BAED-E3CA-4250-8433-1386290CDE29}" dt="2023-12-19T12:18:46.058" v="567" actId="20577"/>
          <ac:spMkLst>
            <pc:docMk/>
            <pc:sldMk cId="0" sldId="273"/>
            <ac:spMk id="8" creationId="{E18A4E16-6FEA-419C-8119-4F3CD6452156}"/>
          </ac:spMkLst>
        </pc:spChg>
        <pc:picChg chg="del">
          <ac:chgData name="Karin Coltart" userId="354daf8b-765f-4bc7-8613-c3751c7e108a" providerId="ADAL" clId="{3C34BAED-E3CA-4250-8433-1386290CDE29}" dt="2023-12-21T12:18:21.767" v="1329" actId="478"/>
          <ac:picMkLst>
            <pc:docMk/>
            <pc:sldMk cId="0" sldId="273"/>
            <ac:picMk id="2" creationId="{7A76FC9D-0915-9732-0339-22A4831DEBC4}"/>
          </ac:picMkLst>
        </pc:picChg>
        <pc:picChg chg="mod">
          <ac:chgData name="Karin Coltart" userId="354daf8b-765f-4bc7-8613-c3751c7e108a" providerId="ADAL" clId="{3C34BAED-E3CA-4250-8433-1386290CDE29}" dt="2023-12-21T12:18:20.034" v="1328" actId="1076"/>
          <ac:picMkLst>
            <pc:docMk/>
            <pc:sldMk cId="0" sldId="273"/>
            <ac:picMk id="3" creationId="{91D02B84-2405-999A-5058-1FAAD118759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rin Coltart" userId="354daf8b-765f-4bc7-8613-c3751c7e108a" providerId="ADAL" clId="{3C34BAED-E3CA-4250-8433-1386290CDE29}" dt="2023-12-19T12:19:02.343" v="568"/>
              <pc2:cmMkLst xmlns:pc2="http://schemas.microsoft.com/office/powerpoint/2019/9/main/command">
                <pc:docMk/>
                <pc:sldMk cId="0" sldId="273"/>
                <pc2:cmMk id="{36F5D248-0C1B-4F62-A0CE-60E9B3C64BCC}"/>
              </pc2:cmMkLst>
            </pc226:cmChg>
          </p:ext>
        </pc:extLst>
      </pc:sldChg>
      <pc:sldChg chg="modSp mod modTransition delCm modNotesTx">
        <pc:chgData name="Karin Coltart" userId="354daf8b-765f-4bc7-8613-c3751c7e108a" providerId="ADAL" clId="{3C34BAED-E3CA-4250-8433-1386290CDE29}" dt="2023-12-21T12:30:18.243" v="1344"/>
        <pc:sldMkLst>
          <pc:docMk/>
          <pc:sldMk cId="2843378570" sldId="276"/>
        </pc:sldMkLst>
        <pc:spChg chg="mod">
          <ac:chgData name="Karin Coltart" userId="354daf8b-765f-4bc7-8613-c3751c7e108a" providerId="ADAL" clId="{3C34BAED-E3CA-4250-8433-1386290CDE29}" dt="2023-12-21T10:04:54.215" v="940" actId="20578"/>
          <ac:spMkLst>
            <pc:docMk/>
            <pc:sldMk cId="2843378570" sldId="276"/>
            <ac:spMk id="8" creationId="{2C0F3CA6-9E7E-4404-9B5D-58B7A2BF913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rin Coltart" userId="354daf8b-765f-4bc7-8613-c3751c7e108a" providerId="ADAL" clId="{3C34BAED-E3CA-4250-8433-1386290CDE29}" dt="2023-12-19T12:19:19.379" v="569"/>
              <pc2:cmMkLst xmlns:pc2="http://schemas.microsoft.com/office/powerpoint/2019/9/main/command">
                <pc:docMk/>
                <pc:sldMk cId="2843378570" sldId="276"/>
                <pc2:cmMk id="{D41B5712-E79F-4B22-805A-BF6BFD2F5E5D}"/>
              </pc2:cmMkLst>
            </pc226:cmChg>
          </p:ext>
        </pc:extLst>
      </pc:sldChg>
      <pc:sldChg chg="modTransition">
        <pc:chgData name="Karin Coltart" userId="354daf8b-765f-4bc7-8613-c3751c7e108a" providerId="ADAL" clId="{3C34BAED-E3CA-4250-8433-1386290CDE29}" dt="2023-12-21T12:30:18.243" v="1344"/>
        <pc:sldMkLst>
          <pc:docMk/>
          <pc:sldMk cId="1479971198" sldId="293"/>
        </pc:sldMkLst>
      </pc:sldChg>
      <pc:sldChg chg="modSp mod modTransition modNotesTx">
        <pc:chgData name="Karin Coltart" userId="354daf8b-765f-4bc7-8613-c3751c7e108a" providerId="ADAL" clId="{3C34BAED-E3CA-4250-8433-1386290CDE29}" dt="2023-12-21T12:30:18.243" v="1344"/>
        <pc:sldMkLst>
          <pc:docMk/>
          <pc:sldMk cId="4245355112" sldId="304"/>
        </pc:sldMkLst>
        <pc:graphicFrameChg chg="modGraphic">
          <ac:chgData name="Karin Coltart" userId="354daf8b-765f-4bc7-8613-c3751c7e108a" providerId="ADAL" clId="{3C34BAED-E3CA-4250-8433-1386290CDE29}" dt="2023-12-21T10:05:09.616" v="941" actId="20577"/>
          <ac:graphicFrameMkLst>
            <pc:docMk/>
            <pc:sldMk cId="4245355112" sldId="304"/>
            <ac:graphicFrameMk id="4" creationId="{FFD6F6F9-14FD-49E5-B182-C570AECA3BE9}"/>
          </ac:graphicFrameMkLst>
        </pc:graphicFrameChg>
      </pc:sldChg>
      <pc:sldChg chg="modTransition modNotesTx">
        <pc:chgData name="Karin Coltart" userId="354daf8b-765f-4bc7-8613-c3751c7e108a" providerId="ADAL" clId="{3C34BAED-E3CA-4250-8433-1386290CDE29}" dt="2023-12-21T12:30:18.243" v="1344"/>
        <pc:sldMkLst>
          <pc:docMk/>
          <pc:sldMk cId="523341156" sldId="305"/>
        </pc:sldMkLst>
      </pc:sldChg>
      <pc:sldChg chg="modTransition">
        <pc:chgData name="Karin Coltart" userId="354daf8b-765f-4bc7-8613-c3751c7e108a" providerId="ADAL" clId="{3C34BAED-E3CA-4250-8433-1386290CDE29}" dt="2023-12-21T12:30:18.243" v="1344"/>
        <pc:sldMkLst>
          <pc:docMk/>
          <pc:sldMk cId="4181023608" sldId="306"/>
        </pc:sldMkLst>
      </pc:sldChg>
      <pc:sldChg chg="delSp modSp mod modTransition delAnim delCm modNotesTx">
        <pc:chgData name="Karin Coltart" userId="354daf8b-765f-4bc7-8613-c3751c7e108a" providerId="ADAL" clId="{3C34BAED-E3CA-4250-8433-1386290CDE29}" dt="2023-12-21T12:30:18.243" v="1344"/>
        <pc:sldMkLst>
          <pc:docMk/>
          <pc:sldMk cId="1787507454" sldId="307"/>
        </pc:sldMkLst>
        <pc:spChg chg="mod">
          <ac:chgData name="Karin Coltart" userId="354daf8b-765f-4bc7-8613-c3751c7e108a" providerId="ADAL" clId="{3C34BAED-E3CA-4250-8433-1386290CDE29}" dt="2023-12-20T11:18:54.612" v="595" actId="6549"/>
          <ac:spMkLst>
            <pc:docMk/>
            <pc:sldMk cId="1787507454" sldId="307"/>
            <ac:spMk id="8" creationId="{FBEF2E2A-247D-4A3B-AB1E-C540D2F03A98}"/>
          </ac:spMkLst>
        </pc:spChg>
        <pc:picChg chg="del">
          <ac:chgData name="Karin Coltart" userId="354daf8b-765f-4bc7-8613-c3751c7e108a" providerId="ADAL" clId="{3C34BAED-E3CA-4250-8433-1386290CDE29}" dt="2023-12-21T12:19:06.741" v="1332" actId="478"/>
          <ac:picMkLst>
            <pc:docMk/>
            <pc:sldMk cId="1787507454" sldId="307"/>
            <ac:picMk id="2" creationId="{32B89436-A233-FC7F-CF31-7548764F211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rin Coltart" userId="354daf8b-765f-4bc7-8613-c3751c7e108a" providerId="ADAL" clId="{3C34BAED-E3CA-4250-8433-1386290CDE29}" dt="2023-12-20T11:19:05.065" v="596"/>
              <pc2:cmMkLst xmlns:pc2="http://schemas.microsoft.com/office/powerpoint/2019/9/main/command">
                <pc:docMk/>
                <pc:sldMk cId="1787507454" sldId="307"/>
                <pc2:cmMk id="{B29F29AB-9736-407F-8020-99348047599F}"/>
              </pc2:cmMkLst>
            </pc226:cmChg>
          </p:ext>
        </pc:extLst>
      </pc:sldChg>
      <pc:sldChg chg="delSp mod modTransition delAnim modNotesTx">
        <pc:chgData name="Karin Coltart" userId="354daf8b-765f-4bc7-8613-c3751c7e108a" providerId="ADAL" clId="{3C34BAED-E3CA-4250-8433-1386290CDE29}" dt="2023-12-21T12:30:18.243" v="1344"/>
        <pc:sldMkLst>
          <pc:docMk/>
          <pc:sldMk cId="2246844012" sldId="308"/>
        </pc:sldMkLst>
        <pc:picChg chg="del">
          <ac:chgData name="Karin Coltart" userId="354daf8b-765f-4bc7-8613-c3751c7e108a" providerId="ADAL" clId="{3C34BAED-E3CA-4250-8433-1386290CDE29}" dt="2023-12-21T12:22:29.884" v="1333" actId="478"/>
          <ac:picMkLst>
            <pc:docMk/>
            <pc:sldMk cId="2246844012" sldId="308"/>
            <ac:picMk id="2" creationId="{38C60E15-94E0-D6B3-0153-4939181709B4}"/>
          </ac:picMkLst>
        </pc:picChg>
        <pc:picChg chg="del">
          <ac:chgData name="Karin Coltart" userId="354daf8b-765f-4bc7-8613-c3751c7e108a" providerId="ADAL" clId="{3C34BAED-E3CA-4250-8433-1386290CDE29}" dt="2023-12-21T12:24:38.153" v="1339" actId="478"/>
          <ac:picMkLst>
            <pc:docMk/>
            <pc:sldMk cId="2246844012" sldId="308"/>
            <ac:picMk id="3" creationId="{7D3820BF-EC97-0051-5E49-2B15CFBE6F26}"/>
          </ac:picMkLst>
        </pc:picChg>
      </pc:sldChg>
      <pc:sldChg chg="modSp mod modTransition modNotesTx">
        <pc:chgData name="Karin Coltart" userId="354daf8b-765f-4bc7-8613-c3751c7e108a" providerId="ADAL" clId="{3C34BAED-E3CA-4250-8433-1386290CDE29}" dt="2023-12-21T12:30:18.243" v="1344"/>
        <pc:sldMkLst>
          <pc:docMk/>
          <pc:sldMk cId="1206799673" sldId="309"/>
        </pc:sldMkLst>
        <pc:spChg chg="mod">
          <ac:chgData name="Karin Coltart" userId="354daf8b-765f-4bc7-8613-c3751c7e108a" providerId="ADAL" clId="{3C34BAED-E3CA-4250-8433-1386290CDE29}" dt="2023-12-20T16:18:42.419" v="912" actId="20577"/>
          <ac:spMkLst>
            <pc:docMk/>
            <pc:sldMk cId="1206799673" sldId="309"/>
            <ac:spMk id="7" creationId="{96A3051C-5CDA-48F9-8CFD-AFBC3F245E20}"/>
          </ac:spMkLst>
        </pc:spChg>
      </pc:sldChg>
      <pc:sldChg chg="delSp modSp mod modTransition delAnim delCm modNotesTx">
        <pc:chgData name="Karin Coltart" userId="354daf8b-765f-4bc7-8613-c3751c7e108a" providerId="ADAL" clId="{3C34BAED-E3CA-4250-8433-1386290CDE29}" dt="2023-12-21T12:30:18.243" v="1344"/>
        <pc:sldMkLst>
          <pc:docMk/>
          <pc:sldMk cId="3778367665" sldId="310"/>
        </pc:sldMkLst>
        <pc:spChg chg="mod">
          <ac:chgData name="Karin Coltart" userId="354daf8b-765f-4bc7-8613-c3751c7e108a" providerId="ADAL" clId="{3C34BAED-E3CA-4250-8433-1386290CDE29}" dt="2023-12-21T10:06:32.934" v="958" actId="20577"/>
          <ac:spMkLst>
            <pc:docMk/>
            <pc:sldMk cId="3778367665" sldId="310"/>
            <ac:spMk id="8" creationId="{FBEF2E2A-247D-4A3B-AB1E-C540D2F03A98}"/>
          </ac:spMkLst>
        </pc:spChg>
        <pc:picChg chg="del">
          <ac:chgData name="Karin Coltart" userId="354daf8b-765f-4bc7-8613-c3751c7e108a" providerId="ADAL" clId="{3C34BAED-E3CA-4250-8433-1386290CDE29}" dt="2023-12-21T12:17:19.605" v="1327" actId="478"/>
          <ac:picMkLst>
            <pc:docMk/>
            <pc:sldMk cId="3778367665" sldId="310"/>
            <ac:picMk id="2" creationId="{8A8C690E-3954-01B8-A20D-6DCF901B31D9}"/>
          </ac:picMkLst>
        </pc:picChg>
        <pc:picChg chg="mod">
          <ac:chgData name="Karin Coltart" userId="354daf8b-765f-4bc7-8613-c3751c7e108a" providerId="ADAL" clId="{3C34BAED-E3CA-4250-8433-1386290CDE29}" dt="2023-12-21T12:17:14.999" v="1326" actId="1076"/>
          <ac:picMkLst>
            <pc:docMk/>
            <pc:sldMk cId="3778367665" sldId="310"/>
            <ac:picMk id="3" creationId="{2C4B6DC8-A6C7-2D2F-9073-B6A377A6DA9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Karin Coltart" userId="354daf8b-765f-4bc7-8613-c3751c7e108a" providerId="ADAL" clId="{3C34BAED-E3CA-4250-8433-1386290CDE29}" dt="2023-12-19T12:20:02.919" v="570"/>
              <pc2:cmMkLst xmlns:pc2="http://schemas.microsoft.com/office/powerpoint/2019/9/main/command">
                <pc:docMk/>
                <pc:sldMk cId="3778367665" sldId="310"/>
                <pc2:cmMk id="{3C7E0E15-28C4-4453-AA36-459D12F1A968}"/>
              </pc2:cmMkLst>
            </pc226:cmChg>
          </p:ext>
        </pc:extLst>
      </pc:sldChg>
      <pc:sldChg chg="modSp add mod modTransition modNotesTx">
        <pc:chgData name="Karin Coltart" userId="354daf8b-765f-4bc7-8613-c3751c7e108a" providerId="ADAL" clId="{3C34BAED-E3CA-4250-8433-1386290CDE29}" dt="2023-12-21T12:30:18.243" v="1344"/>
        <pc:sldMkLst>
          <pc:docMk/>
          <pc:sldMk cId="2927576059" sldId="311"/>
        </pc:sldMkLst>
        <pc:spChg chg="mod">
          <ac:chgData name="Karin Coltart" userId="354daf8b-765f-4bc7-8613-c3751c7e108a" providerId="ADAL" clId="{3C34BAED-E3CA-4250-8433-1386290CDE29}" dt="2023-12-19T09:32:33.917" v="113" actId="20577"/>
          <ac:spMkLst>
            <pc:docMk/>
            <pc:sldMk cId="2927576059" sldId="311"/>
            <ac:spMk id="7" creationId="{96A3051C-5CDA-48F9-8CFD-AFBC3F245E20}"/>
          </ac:spMkLst>
        </pc:spChg>
        <pc:spChg chg="mod">
          <ac:chgData name="Karin Coltart" userId="354daf8b-765f-4bc7-8613-c3751c7e108a" providerId="ADAL" clId="{3C34BAED-E3CA-4250-8433-1386290CDE29}" dt="2023-12-19T09:36:52.034" v="309" actId="20577"/>
          <ac:spMkLst>
            <pc:docMk/>
            <pc:sldMk cId="2927576059" sldId="311"/>
            <ac:spMk id="8" creationId="{FBEF2E2A-247D-4A3B-AB1E-C540D2F03A98}"/>
          </ac:spMkLst>
        </pc:spChg>
      </pc:sldChg>
      <pc:sldMasterChg chg="modTransition modSldLayout">
        <pc:chgData name="Karin Coltart" userId="354daf8b-765f-4bc7-8613-c3751c7e108a" providerId="ADAL" clId="{3C34BAED-E3CA-4250-8433-1386290CDE29}" dt="2023-12-21T12:30:18.243" v="1344"/>
        <pc:sldMasterMkLst>
          <pc:docMk/>
          <pc:sldMasterMk cId="0" sldId="2147483648"/>
        </pc:sldMasterMkLst>
        <pc:sldLayoutChg chg="modTransition">
          <pc:chgData name="Karin Coltart" userId="354daf8b-765f-4bc7-8613-c3751c7e108a" providerId="ADAL" clId="{3C34BAED-E3CA-4250-8433-1386290CDE29}" dt="2023-12-21T12:30:18.243" v="1344"/>
          <pc:sldLayoutMkLst>
            <pc:docMk/>
            <pc:sldMasterMk cId="0" sldId="2147483648"/>
            <pc:sldLayoutMk cId="549299747" sldId="2147483721"/>
          </pc:sldLayoutMkLst>
        </pc:sldLayoutChg>
        <pc:sldLayoutChg chg="modTransition">
          <pc:chgData name="Karin Coltart" userId="354daf8b-765f-4bc7-8613-c3751c7e108a" providerId="ADAL" clId="{3C34BAED-E3CA-4250-8433-1386290CDE29}" dt="2023-12-21T12:30:18.243" v="1344"/>
          <pc:sldLayoutMkLst>
            <pc:docMk/>
            <pc:sldMasterMk cId="0" sldId="2147483648"/>
            <pc:sldLayoutMk cId="467230740" sldId="2147483722"/>
          </pc:sldLayoutMkLst>
        </pc:sldLayoutChg>
        <pc:sldLayoutChg chg="modTransition">
          <pc:chgData name="Karin Coltart" userId="354daf8b-765f-4bc7-8613-c3751c7e108a" providerId="ADAL" clId="{3C34BAED-E3CA-4250-8433-1386290CDE29}" dt="2023-12-21T12:30:18.243" v="1344"/>
          <pc:sldLayoutMkLst>
            <pc:docMk/>
            <pc:sldMasterMk cId="0" sldId="2147483648"/>
            <pc:sldLayoutMk cId="2616479893" sldId="2147483723"/>
          </pc:sldLayoutMkLst>
        </pc:sldLayoutChg>
        <pc:sldLayoutChg chg="modTransition">
          <pc:chgData name="Karin Coltart" userId="354daf8b-765f-4bc7-8613-c3751c7e108a" providerId="ADAL" clId="{3C34BAED-E3CA-4250-8433-1386290CDE29}" dt="2023-12-21T12:30:18.243" v="1344"/>
          <pc:sldLayoutMkLst>
            <pc:docMk/>
            <pc:sldMasterMk cId="0" sldId="2147483648"/>
            <pc:sldLayoutMk cId="3099120014" sldId="2147483724"/>
          </pc:sldLayoutMkLst>
        </pc:sldLayoutChg>
        <pc:sldLayoutChg chg="modTransition">
          <pc:chgData name="Karin Coltart" userId="354daf8b-765f-4bc7-8613-c3751c7e108a" providerId="ADAL" clId="{3C34BAED-E3CA-4250-8433-1386290CDE29}" dt="2023-12-21T12:30:18.243" v="1344"/>
          <pc:sldLayoutMkLst>
            <pc:docMk/>
            <pc:sldMasterMk cId="0" sldId="2147483648"/>
            <pc:sldLayoutMk cId="2205511272" sldId="2147483725"/>
          </pc:sldLayoutMkLst>
        </pc:sldLayoutChg>
        <pc:sldLayoutChg chg="modTransition">
          <pc:chgData name="Karin Coltart" userId="354daf8b-765f-4bc7-8613-c3751c7e108a" providerId="ADAL" clId="{3C34BAED-E3CA-4250-8433-1386290CDE29}" dt="2023-12-21T12:30:18.243" v="1344"/>
          <pc:sldLayoutMkLst>
            <pc:docMk/>
            <pc:sldMasterMk cId="0" sldId="2147483648"/>
            <pc:sldLayoutMk cId="2880433886" sldId="2147483726"/>
          </pc:sldLayoutMkLst>
        </pc:sldLayoutChg>
      </pc:sldMasterChg>
    </pc:docChg>
  </pc:docChgLst>
  <pc:docChgLst>
    <pc:chgData name="Samantha Greig" userId="97834726-3c74-49b8-9a7d-338ba606cca4" providerId="ADAL" clId="{5C7DDF14-584A-467C-9849-98B14D7C8993}"/>
    <pc:docChg chg="custSel modSld">
      <pc:chgData name="Samantha Greig" userId="97834726-3c74-49b8-9a7d-338ba606cca4" providerId="ADAL" clId="{5C7DDF14-584A-467C-9849-98B14D7C8993}" dt="2024-01-23T17:13:19.021" v="223"/>
      <pc:docMkLst>
        <pc:docMk/>
      </pc:docMkLst>
      <pc:sldChg chg="modSp mod modAnim">
        <pc:chgData name="Samantha Greig" userId="97834726-3c74-49b8-9a7d-338ba606cca4" providerId="ADAL" clId="{5C7DDF14-584A-467C-9849-98B14D7C8993}" dt="2024-01-22T16:27:31.592" v="163" actId="33553"/>
        <pc:sldMkLst>
          <pc:docMk/>
          <pc:sldMk cId="0" sldId="266"/>
        </pc:sldMkLst>
        <pc:spChg chg="mod">
          <ac:chgData name="Samantha Greig" userId="97834726-3c74-49b8-9a7d-338ba606cca4" providerId="ADAL" clId="{5C7DDF14-584A-467C-9849-98B14D7C8993}" dt="2024-01-22T16:27:31.592" v="163" actId="33553"/>
          <ac:spMkLst>
            <pc:docMk/>
            <pc:sldMk cId="0" sldId="266"/>
            <ac:spMk id="7" creationId="{A39A8E10-B256-402A-B6E2-0285CA27BD45}"/>
          </ac:spMkLst>
        </pc:spChg>
        <pc:picChg chg="mod">
          <ac:chgData name="Samantha Greig" userId="97834726-3c74-49b8-9a7d-338ba606cca4" providerId="ADAL" clId="{5C7DDF14-584A-467C-9849-98B14D7C8993}" dt="2024-01-22T16:05:27.462" v="140" actId="962"/>
          <ac:picMkLst>
            <pc:docMk/>
            <pc:sldMk cId="0" sldId="266"/>
            <ac:picMk id="4" creationId="{9CD63AB7-4DFE-4AE3-157F-3E72DCAE6BD5}"/>
          </ac:picMkLst>
        </pc:picChg>
      </pc:sldChg>
      <pc:sldChg chg="modSp mod modTransition modAnim">
        <pc:chgData name="Samantha Greig" userId="97834726-3c74-49b8-9a7d-338ba606cca4" providerId="ADAL" clId="{5C7DDF14-584A-467C-9849-98B14D7C8993}" dt="2024-01-23T17:09:57.281" v="202"/>
        <pc:sldMkLst>
          <pc:docMk/>
          <pc:sldMk cId="0" sldId="269"/>
        </pc:sldMkLst>
        <pc:spChg chg="mod">
          <ac:chgData name="Samantha Greig" userId="97834726-3c74-49b8-9a7d-338ba606cca4" providerId="ADAL" clId="{5C7DDF14-584A-467C-9849-98B14D7C8993}" dt="2024-01-22T16:27:39.201" v="167" actId="33553"/>
          <ac:spMkLst>
            <pc:docMk/>
            <pc:sldMk cId="0" sldId="269"/>
            <ac:spMk id="7" creationId="{A8E6BA13-A376-4B31-84B0-0F545FDA9F48}"/>
          </ac:spMkLst>
        </pc:spChg>
        <pc:picChg chg="mod">
          <ac:chgData name="Samantha Greig" userId="97834726-3c74-49b8-9a7d-338ba606cca4" providerId="ADAL" clId="{5C7DDF14-584A-467C-9849-98B14D7C8993}" dt="2024-01-22T16:05:41.934" v="144" actId="962"/>
          <ac:picMkLst>
            <pc:docMk/>
            <pc:sldMk cId="0" sldId="269"/>
            <ac:picMk id="2" creationId="{4C50493E-B6F3-A75C-B95F-4E3770F87BE0}"/>
          </ac:picMkLst>
        </pc:picChg>
      </pc:sldChg>
      <pc:sldChg chg="addSp delSp modSp mod modAnim">
        <pc:chgData name="Samantha Greig" userId="97834726-3c74-49b8-9a7d-338ba606cca4" providerId="ADAL" clId="{5C7DDF14-584A-467C-9849-98B14D7C8993}" dt="2024-01-22T16:49:50.708" v="199" actId="478"/>
        <pc:sldMkLst>
          <pc:docMk/>
          <pc:sldMk cId="0" sldId="270"/>
        </pc:sldMkLst>
        <pc:spChg chg="add del mod">
          <ac:chgData name="Samantha Greig" userId="97834726-3c74-49b8-9a7d-338ba606cca4" providerId="ADAL" clId="{5C7DDF14-584A-467C-9849-98B14D7C8993}" dt="2024-01-22T16:28:17.675" v="192" actId="478"/>
          <ac:spMkLst>
            <pc:docMk/>
            <pc:sldMk cId="0" sldId="270"/>
            <ac:spMk id="3" creationId="{8268F65D-4182-2D06-0E73-3AC5B443FEF1}"/>
          </ac:spMkLst>
        </pc:spChg>
        <pc:spChg chg="add del mod">
          <ac:chgData name="Samantha Greig" userId="97834726-3c74-49b8-9a7d-338ba606cca4" providerId="ADAL" clId="{5C7DDF14-584A-467C-9849-98B14D7C8993}" dt="2024-01-22T16:49:50.708" v="199" actId="478"/>
          <ac:spMkLst>
            <pc:docMk/>
            <pc:sldMk cId="0" sldId="270"/>
            <ac:spMk id="4" creationId="{95E9B2CC-2D8E-DF0B-318F-8D27B968A787}"/>
          </ac:spMkLst>
        </pc:spChg>
        <pc:picChg chg="mod">
          <ac:chgData name="Samantha Greig" userId="97834726-3c74-49b8-9a7d-338ba606cca4" providerId="ADAL" clId="{5C7DDF14-584A-467C-9849-98B14D7C8993}" dt="2024-01-22T16:26:20.312" v="151" actId="962"/>
          <ac:picMkLst>
            <pc:docMk/>
            <pc:sldMk cId="0" sldId="270"/>
            <ac:picMk id="2" creationId="{7F597B72-94AA-F734-27E3-ECDA94A00B20}"/>
          </ac:picMkLst>
        </pc:picChg>
      </pc:sldChg>
      <pc:sldChg chg="modSp mod modAnim">
        <pc:chgData name="Samantha Greig" userId="97834726-3c74-49b8-9a7d-338ba606cca4" providerId="ADAL" clId="{5C7DDF14-584A-467C-9849-98B14D7C8993}" dt="2024-01-22T16:27:28.269" v="162" actId="33553"/>
        <pc:sldMkLst>
          <pc:docMk/>
          <pc:sldMk cId="0" sldId="271"/>
        </pc:sldMkLst>
        <pc:spChg chg="mod">
          <ac:chgData name="Samantha Greig" userId="97834726-3c74-49b8-9a7d-338ba606cca4" providerId="ADAL" clId="{5C7DDF14-584A-467C-9849-98B14D7C8993}" dt="2024-01-22T16:27:28.269" v="162" actId="33553"/>
          <ac:spMkLst>
            <pc:docMk/>
            <pc:sldMk cId="0" sldId="271"/>
            <ac:spMk id="7" creationId="{2ED10964-9B05-404F-BFD6-0CFAA0AE0E5D}"/>
          </ac:spMkLst>
        </pc:spChg>
        <pc:picChg chg="mod">
          <ac:chgData name="Samantha Greig" userId="97834726-3c74-49b8-9a7d-338ba606cca4" providerId="ADAL" clId="{5C7DDF14-584A-467C-9849-98B14D7C8993}" dt="2024-01-22T16:05:13.833" v="139" actId="962"/>
          <ac:picMkLst>
            <pc:docMk/>
            <pc:sldMk cId="0" sldId="271"/>
            <ac:picMk id="8" creationId="{2E71DD42-C45A-ACD4-DC28-0DD2F27B92CC}"/>
          </ac:picMkLst>
        </pc:picChg>
      </pc:sldChg>
      <pc:sldChg chg="modSp mod modTransition modAnim">
        <pc:chgData name="Samantha Greig" userId="97834726-3c74-49b8-9a7d-338ba606cca4" providerId="ADAL" clId="{5C7DDF14-584A-467C-9849-98B14D7C8993}" dt="2024-01-23T17:09:37.568" v="200"/>
        <pc:sldMkLst>
          <pc:docMk/>
          <pc:sldMk cId="0" sldId="272"/>
        </pc:sldMkLst>
        <pc:spChg chg="mod">
          <ac:chgData name="Samantha Greig" userId="97834726-3c74-49b8-9a7d-338ba606cca4" providerId="ADAL" clId="{5C7DDF14-584A-467C-9849-98B14D7C8993}" dt="2024-01-22T16:27:34.028" v="164" actId="33553"/>
          <ac:spMkLst>
            <pc:docMk/>
            <pc:sldMk cId="0" sldId="272"/>
            <ac:spMk id="7" creationId="{D1CA865B-121D-4FBB-9945-08E209D4A7BD}"/>
          </ac:spMkLst>
        </pc:spChg>
        <pc:picChg chg="mod">
          <ac:chgData name="Samantha Greig" userId="97834726-3c74-49b8-9a7d-338ba606cca4" providerId="ADAL" clId="{5C7DDF14-584A-467C-9849-98B14D7C8993}" dt="2024-01-22T16:05:31.338" v="141" actId="962"/>
          <ac:picMkLst>
            <pc:docMk/>
            <pc:sldMk cId="0" sldId="272"/>
            <ac:picMk id="3" creationId="{207E58A1-BDF7-2412-843C-BFF885E41CD2}"/>
          </ac:picMkLst>
        </pc:picChg>
      </pc:sldChg>
      <pc:sldChg chg="modSp mod modAnim">
        <pc:chgData name="Samantha Greig" userId="97834726-3c74-49b8-9a7d-338ba606cca4" providerId="ADAL" clId="{5C7DDF14-584A-467C-9849-98B14D7C8993}" dt="2024-01-22T16:27:35.964" v="165" actId="33553"/>
        <pc:sldMkLst>
          <pc:docMk/>
          <pc:sldMk cId="0" sldId="273"/>
        </pc:sldMkLst>
        <pc:spChg chg="mod">
          <ac:chgData name="Samantha Greig" userId="97834726-3c74-49b8-9a7d-338ba606cca4" providerId="ADAL" clId="{5C7DDF14-584A-467C-9849-98B14D7C8993}" dt="2024-01-22T16:27:35.964" v="165" actId="33553"/>
          <ac:spMkLst>
            <pc:docMk/>
            <pc:sldMk cId="0" sldId="273"/>
            <ac:spMk id="7" creationId="{5BBDF1F0-7D02-468D-B749-FD6AE503FB74}"/>
          </ac:spMkLst>
        </pc:spChg>
        <pc:picChg chg="mod">
          <ac:chgData name="Samantha Greig" userId="97834726-3c74-49b8-9a7d-338ba606cca4" providerId="ADAL" clId="{5C7DDF14-584A-467C-9849-98B14D7C8993}" dt="2024-01-22T16:05:34.966" v="142" actId="962"/>
          <ac:picMkLst>
            <pc:docMk/>
            <pc:sldMk cId="0" sldId="273"/>
            <ac:picMk id="3" creationId="{91D02B84-2405-999A-5058-1FAAD1187594}"/>
          </ac:picMkLst>
        </pc:picChg>
      </pc:sldChg>
      <pc:sldChg chg="modSp mod modTransition modAnim">
        <pc:chgData name="Samantha Greig" userId="97834726-3c74-49b8-9a7d-338ba606cca4" providerId="ADAL" clId="{5C7DDF14-584A-467C-9849-98B14D7C8993}" dt="2024-01-23T17:09:52.805" v="201"/>
        <pc:sldMkLst>
          <pc:docMk/>
          <pc:sldMk cId="2843378570" sldId="276"/>
        </pc:sldMkLst>
        <pc:spChg chg="mod">
          <ac:chgData name="Samantha Greig" userId="97834726-3c74-49b8-9a7d-338ba606cca4" providerId="ADAL" clId="{5C7DDF14-584A-467C-9849-98B14D7C8993}" dt="2024-01-22T16:27:37.523" v="166" actId="33553"/>
          <ac:spMkLst>
            <pc:docMk/>
            <pc:sldMk cId="2843378570" sldId="276"/>
            <ac:spMk id="7" creationId="{D1CA865B-121D-4FBB-9945-08E209D4A7BD}"/>
          </ac:spMkLst>
        </pc:spChg>
        <pc:picChg chg="mod">
          <ac:chgData name="Samantha Greig" userId="97834726-3c74-49b8-9a7d-338ba606cca4" providerId="ADAL" clId="{5C7DDF14-584A-467C-9849-98B14D7C8993}" dt="2024-01-22T16:05:38.386" v="143" actId="962"/>
          <ac:picMkLst>
            <pc:docMk/>
            <pc:sldMk cId="2843378570" sldId="276"/>
            <ac:picMk id="2" creationId="{B01FEAE8-B2CE-B5A4-A039-E38BB52C16B6}"/>
          </ac:picMkLst>
        </pc:picChg>
      </pc:sldChg>
      <pc:sldChg chg="modSp mod modTransition modAnim">
        <pc:chgData name="Samantha Greig" userId="97834726-3c74-49b8-9a7d-338ba606cca4" providerId="ADAL" clId="{5C7DDF14-584A-467C-9849-98B14D7C8993}" dt="2024-01-23T17:10:10.641" v="204"/>
        <pc:sldMkLst>
          <pc:docMk/>
          <pc:sldMk cId="1479971198" sldId="293"/>
        </pc:sldMkLst>
        <pc:spChg chg="mod">
          <ac:chgData name="Samantha Greig" userId="97834726-3c74-49b8-9a7d-338ba606cca4" providerId="ADAL" clId="{5C7DDF14-584A-467C-9849-98B14D7C8993}" dt="2024-01-22T16:27:42.527" v="169" actId="33553"/>
          <ac:spMkLst>
            <pc:docMk/>
            <pc:sldMk cId="1479971198" sldId="293"/>
            <ac:spMk id="7" creationId="{96A3051C-5CDA-48F9-8CFD-AFBC3F245E20}"/>
          </ac:spMkLst>
        </pc:spChg>
        <pc:picChg chg="mod">
          <ac:chgData name="Samantha Greig" userId="97834726-3c74-49b8-9a7d-338ba606cca4" providerId="ADAL" clId="{5C7DDF14-584A-467C-9849-98B14D7C8993}" dt="2024-01-22T16:06:22.384" v="146" actId="962"/>
          <ac:picMkLst>
            <pc:docMk/>
            <pc:sldMk cId="1479971198" sldId="293"/>
            <ac:picMk id="2" creationId="{98922897-8FAF-BF8E-DD9B-42537B3A9CD0}"/>
          </ac:picMkLst>
        </pc:picChg>
      </pc:sldChg>
      <pc:sldChg chg="modSp mod modTransition modAnim">
        <pc:chgData name="Samantha Greig" userId="97834726-3c74-49b8-9a7d-338ba606cca4" providerId="ADAL" clId="{5C7DDF14-584A-467C-9849-98B14D7C8993}" dt="2024-01-23T17:10:04.212" v="203"/>
        <pc:sldMkLst>
          <pc:docMk/>
          <pc:sldMk cId="4245355112" sldId="304"/>
        </pc:sldMkLst>
        <pc:spChg chg="mod">
          <ac:chgData name="Samantha Greig" userId="97834726-3c74-49b8-9a7d-338ba606cca4" providerId="ADAL" clId="{5C7DDF14-584A-467C-9849-98B14D7C8993}" dt="2024-01-22T16:27:41.088" v="168" actId="33553"/>
          <ac:spMkLst>
            <pc:docMk/>
            <pc:sldMk cId="4245355112" sldId="304"/>
            <ac:spMk id="7" creationId="{A8E6BA13-A376-4B31-84B0-0F545FDA9F48}"/>
          </ac:spMkLst>
        </pc:spChg>
        <pc:picChg chg="mod">
          <ac:chgData name="Samantha Greig" userId="97834726-3c74-49b8-9a7d-338ba606cca4" providerId="ADAL" clId="{5C7DDF14-584A-467C-9849-98B14D7C8993}" dt="2024-01-22T16:05:45.454" v="145" actId="962"/>
          <ac:picMkLst>
            <pc:docMk/>
            <pc:sldMk cId="4245355112" sldId="304"/>
            <ac:picMk id="2" creationId="{CFA429E3-8058-C606-C79D-99FB09A7EF26}"/>
          </ac:picMkLst>
        </pc:picChg>
      </pc:sldChg>
      <pc:sldChg chg="delSp modSp mod modTransition delAnim modAnim">
        <pc:chgData name="Samantha Greig" userId="97834726-3c74-49b8-9a7d-338ba606cca4" providerId="ADAL" clId="{5C7DDF14-584A-467C-9849-98B14D7C8993}" dt="2024-01-23T17:10:59.284" v="207"/>
        <pc:sldMkLst>
          <pc:docMk/>
          <pc:sldMk cId="523341156" sldId="305"/>
        </pc:sldMkLst>
        <pc:spChg chg="mod">
          <ac:chgData name="Samantha Greig" userId="97834726-3c74-49b8-9a7d-338ba606cca4" providerId="ADAL" clId="{5C7DDF14-584A-467C-9849-98B14D7C8993}" dt="2024-01-22T16:27:47.246" v="171" actId="33553"/>
          <ac:spMkLst>
            <pc:docMk/>
            <pc:sldMk cId="523341156" sldId="305"/>
            <ac:spMk id="7" creationId="{96A3051C-5CDA-48F9-8CFD-AFBC3F245E20}"/>
          </ac:spMkLst>
        </pc:spChg>
        <pc:picChg chg="del mod">
          <ac:chgData name="Samantha Greig" userId="97834726-3c74-49b8-9a7d-338ba606cca4" providerId="ADAL" clId="{5C7DDF14-584A-467C-9849-98B14D7C8993}" dt="2024-01-23T17:10:53.423" v="206" actId="478"/>
          <ac:picMkLst>
            <pc:docMk/>
            <pc:sldMk cId="523341156" sldId="305"/>
            <ac:picMk id="2" creationId="{469BDCA5-5FD0-DC7C-BFE4-0BC37F32E04C}"/>
          </ac:picMkLst>
        </pc:picChg>
        <pc:picChg chg="mod">
          <ac:chgData name="Samantha Greig" userId="97834726-3c74-49b8-9a7d-338ba606cca4" providerId="ADAL" clId="{5C7DDF14-584A-467C-9849-98B14D7C8993}" dt="2024-01-22T16:26:06.336" v="148" actId="962"/>
          <ac:picMkLst>
            <pc:docMk/>
            <pc:sldMk cId="523341156" sldId="305"/>
            <ac:picMk id="3" creationId="{917EBB08-EE33-FA92-FE39-CFBF94594588}"/>
          </ac:picMkLst>
        </pc:picChg>
      </pc:sldChg>
      <pc:sldChg chg="modSp mod modTransition modAnim">
        <pc:chgData name="Samantha Greig" userId="97834726-3c74-49b8-9a7d-338ba606cca4" providerId="ADAL" clId="{5C7DDF14-584A-467C-9849-98B14D7C8993}" dt="2024-01-23T17:11:09.101" v="208"/>
        <pc:sldMkLst>
          <pc:docMk/>
          <pc:sldMk cId="4181023608" sldId="306"/>
        </pc:sldMkLst>
        <pc:spChg chg="mod">
          <ac:chgData name="Samantha Greig" userId="97834726-3c74-49b8-9a7d-338ba606cca4" providerId="ADAL" clId="{5C7DDF14-584A-467C-9849-98B14D7C8993}" dt="2024-01-22T16:27:48.745" v="172" actId="33553"/>
          <ac:spMkLst>
            <pc:docMk/>
            <pc:sldMk cId="4181023608" sldId="306"/>
            <ac:spMk id="7" creationId="{96A3051C-5CDA-48F9-8CFD-AFBC3F245E20}"/>
          </ac:spMkLst>
        </pc:spChg>
        <pc:picChg chg="mod">
          <ac:chgData name="Samantha Greig" userId="97834726-3c74-49b8-9a7d-338ba606cca4" providerId="ADAL" clId="{5C7DDF14-584A-467C-9849-98B14D7C8993}" dt="2024-01-22T16:26:09.820" v="149" actId="962"/>
          <ac:picMkLst>
            <pc:docMk/>
            <pc:sldMk cId="4181023608" sldId="306"/>
            <ac:picMk id="2" creationId="{E2A04B86-6B44-040D-1CD0-CAABDD9B7A15}"/>
          </ac:picMkLst>
        </pc:picChg>
      </pc:sldChg>
      <pc:sldChg chg="modSp mod modTransition modAnim">
        <pc:chgData name="Samantha Greig" userId="97834726-3c74-49b8-9a7d-338ba606cca4" providerId="ADAL" clId="{5C7DDF14-584A-467C-9849-98B14D7C8993}" dt="2024-01-23T17:11:28.095" v="209"/>
        <pc:sldMkLst>
          <pc:docMk/>
          <pc:sldMk cId="1787507454" sldId="307"/>
        </pc:sldMkLst>
        <pc:spChg chg="mod">
          <ac:chgData name="Samantha Greig" userId="97834726-3c74-49b8-9a7d-338ba606cca4" providerId="ADAL" clId="{5C7DDF14-584A-467C-9849-98B14D7C8993}" dt="2024-01-22T16:27:50.371" v="173" actId="33553"/>
          <ac:spMkLst>
            <pc:docMk/>
            <pc:sldMk cId="1787507454" sldId="307"/>
            <ac:spMk id="7" creationId="{96A3051C-5CDA-48F9-8CFD-AFBC3F245E20}"/>
          </ac:spMkLst>
        </pc:spChg>
        <pc:picChg chg="mod">
          <ac:chgData name="Samantha Greig" userId="97834726-3c74-49b8-9a7d-338ba606cca4" providerId="ADAL" clId="{5C7DDF14-584A-467C-9849-98B14D7C8993}" dt="2024-01-22T16:26:47.388" v="158" actId="962"/>
          <ac:picMkLst>
            <pc:docMk/>
            <pc:sldMk cId="1787507454" sldId="307"/>
            <ac:picMk id="3" creationId="{C16D8758-2F7F-FF10-281C-0DEB5367AF26}"/>
          </ac:picMkLst>
        </pc:picChg>
      </pc:sldChg>
      <pc:sldChg chg="modSp mod modTransition modAnim">
        <pc:chgData name="Samantha Greig" userId="97834726-3c74-49b8-9a7d-338ba606cca4" providerId="ADAL" clId="{5C7DDF14-584A-467C-9849-98B14D7C8993}" dt="2024-01-23T17:11:40.945" v="210"/>
        <pc:sldMkLst>
          <pc:docMk/>
          <pc:sldMk cId="2246844012" sldId="308"/>
        </pc:sldMkLst>
        <pc:spChg chg="mod">
          <ac:chgData name="Samantha Greig" userId="97834726-3c74-49b8-9a7d-338ba606cca4" providerId="ADAL" clId="{5C7DDF14-584A-467C-9849-98B14D7C8993}" dt="2024-01-22T16:27:52.121" v="174" actId="33553"/>
          <ac:spMkLst>
            <pc:docMk/>
            <pc:sldMk cId="2246844012" sldId="308"/>
            <ac:spMk id="7" creationId="{96A3051C-5CDA-48F9-8CFD-AFBC3F245E20}"/>
          </ac:spMkLst>
        </pc:spChg>
        <pc:picChg chg="mod">
          <ac:chgData name="Samantha Greig" userId="97834726-3c74-49b8-9a7d-338ba606cca4" providerId="ADAL" clId="{5C7DDF14-584A-467C-9849-98B14D7C8993}" dt="2024-01-22T16:26:43.908" v="157" actId="962"/>
          <ac:picMkLst>
            <pc:docMk/>
            <pc:sldMk cId="2246844012" sldId="308"/>
            <ac:picMk id="4" creationId="{7D2BBE33-FD1F-DC19-B12E-73D2204AECCE}"/>
          </ac:picMkLst>
        </pc:picChg>
      </pc:sldChg>
      <pc:sldChg chg="modSp mod modTransition modAnim">
        <pc:chgData name="Samantha Greig" userId="97834726-3c74-49b8-9a7d-338ba606cca4" providerId="ADAL" clId="{5C7DDF14-584A-467C-9849-98B14D7C8993}" dt="2024-01-23T17:13:12.001" v="218"/>
        <pc:sldMkLst>
          <pc:docMk/>
          <pc:sldMk cId="1206799673" sldId="309"/>
        </pc:sldMkLst>
        <pc:spChg chg="mod">
          <ac:chgData name="Samantha Greig" userId="97834726-3c74-49b8-9a7d-338ba606cca4" providerId="ADAL" clId="{5C7DDF14-584A-467C-9849-98B14D7C8993}" dt="2024-01-22T16:27:53.912" v="175" actId="33553"/>
          <ac:spMkLst>
            <pc:docMk/>
            <pc:sldMk cId="1206799673" sldId="309"/>
            <ac:spMk id="7" creationId="{96A3051C-5CDA-48F9-8CFD-AFBC3F245E20}"/>
          </ac:spMkLst>
        </pc:spChg>
        <pc:picChg chg="mod">
          <ac:chgData name="Samantha Greig" userId="97834726-3c74-49b8-9a7d-338ba606cca4" providerId="ADAL" clId="{5C7DDF14-584A-467C-9849-98B14D7C8993}" dt="2024-01-22T16:26:37.889" v="155" actId="962"/>
          <ac:picMkLst>
            <pc:docMk/>
            <pc:sldMk cId="1206799673" sldId="309"/>
            <ac:picMk id="2" creationId="{8635A8A0-1767-A934-DFCB-9DFB9B56E7FA}"/>
          </ac:picMkLst>
        </pc:picChg>
        <pc:picChg chg="mod">
          <ac:chgData name="Samantha Greig" userId="97834726-3c74-49b8-9a7d-338ba606cca4" providerId="ADAL" clId="{5C7DDF14-584A-467C-9849-98B14D7C8993}" dt="2024-01-22T16:26:40.300" v="156" actId="962"/>
          <ac:picMkLst>
            <pc:docMk/>
            <pc:sldMk cId="1206799673" sldId="309"/>
            <ac:picMk id="3" creationId="{2CD6AB8D-115B-3CB7-1EFB-E3C46238254E}"/>
          </ac:picMkLst>
        </pc:picChg>
      </pc:sldChg>
      <pc:sldChg chg="modSp mod modTransition modAnim">
        <pc:chgData name="Samantha Greig" userId="97834726-3c74-49b8-9a7d-338ba606cca4" providerId="ADAL" clId="{5C7DDF14-584A-467C-9849-98B14D7C8993}" dt="2024-01-23T17:10:18.097" v="205"/>
        <pc:sldMkLst>
          <pc:docMk/>
          <pc:sldMk cId="3778367665" sldId="310"/>
        </pc:sldMkLst>
        <pc:spChg chg="mod">
          <ac:chgData name="Samantha Greig" userId="97834726-3c74-49b8-9a7d-338ba606cca4" providerId="ADAL" clId="{5C7DDF14-584A-467C-9849-98B14D7C8993}" dt="2024-01-22T16:27:44.176" v="170" actId="33553"/>
          <ac:spMkLst>
            <pc:docMk/>
            <pc:sldMk cId="3778367665" sldId="310"/>
            <ac:spMk id="7" creationId="{96A3051C-5CDA-48F9-8CFD-AFBC3F245E20}"/>
          </ac:spMkLst>
        </pc:spChg>
        <pc:picChg chg="mod">
          <ac:chgData name="Samantha Greig" userId="97834726-3c74-49b8-9a7d-338ba606cca4" providerId="ADAL" clId="{5C7DDF14-584A-467C-9849-98B14D7C8993}" dt="2024-01-22T16:26:00.251" v="147" actId="962"/>
          <ac:picMkLst>
            <pc:docMk/>
            <pc:sldMk cId="3778367665" sldId="310"/>
            <ac:picMk id="3" creationId="{2C4B6DC8-A6C7-2D2F-9073-B6A377A6DA92}"/>
          </ac:picMkLst>
        </pc:picChg>
      </pc:sldChg>
      <pc:sldChg chg="modSp mod modTransition modAnim">
        <pc:chgData name="Samantha Greig" userId="97834726-3c74-49b8-9a7d-338ba606cca4" providerId="ADAL" clId="{5C7DDF14-584A-467C-9849-98B14D7C8993}" dt="2024-01-23T17:13:19.021" v="223"/>
        <pc:sldMkLst>
          <pc:docMk/>
          <pc:sldMk cId="2927576059" sldId="311"/>
        </pc:sldMkLst>
        <pc:spChg chg="mod">
          <ac:chgData name="Samantha Greig" userId="97834726-3c74-49b8-9a7d-338ba606cca4" providerId="ADAL" clId="{5C7DDF14-584A-467C-9849-98B14D7C8993}" dt="2024-01-22T16:27:55.363" v="176" actId="33553"/>
          <ac:spMkLst>
            <pc:docMk/>
            <pc:sldMk cId="2927576059" sldId="311"/>
            <ac:spMk id="7" creationId="{96A3051C-5CDA-48F9-8CFD-AFBC3F245E20}"/>
          </ac:spMkLst>
        </pc:spChg>
        <pc:picChg chg="mod">
          <ac:chgData name="Samantha Greig" userId="97834726-3c74-49b8-9a7d-338ba606cca4" providerId="ADAL" clId="{5C7DDF14-584A-467C-9849-98B14D7C8993}" dt="2024-01-22T16:26:24.899" v="152" actId="962"/>
          <ac:picMkLst>
            <pc:docMk/>
            <pc:sldMk cId="2927576059" sldId="311"/>
            <ac:picMk id="2" creationId="{E829CA32-B4E1-AF39-787D-F551A3F80506}"/>
          </ac:picMkLst>
        </pc:picChg>
      </pc:sldChg>
    </pc:docChg>
  </pc:docChgLst>
  <pc:docChgLst>
    <pc:chgData name="Jillian Hendry" userId="11fd0564-206c-41dc-a2fb-999b55697d50" providerId="ADAL" clId="{57E84B09-D780-4B6B-BC85-643D88500F9A}"/>
    <pc:docChg chg="modSld modMainMaster">
      <pc:chgData name="Jillian Hendry" userId="11fd0564-206c-41dc-a2fb-999b55697d50" providerId="ADAL" clId="{57E84B09-D780-4B6B-BC85-643D88500F9A}" dt="2024-01-15T11:03:02.786" v="25"/>
      <pc:docMkLst>
        <pc:docMk/>
      </pc:docMkLst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0" sldId="256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0" sldId="266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0" sldId="269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0" sldId="270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0" sldId="271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0" sldId="272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0" sldId="273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2843378570" sldId="276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1479971198" sldId="293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4245355112" sldId="304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523341156" sldId="305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4181023608" sldId="306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1787507454" sldId="307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2246844012" sldId="308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1206799673" sldId="309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3778367665" sldId="310"/>
        </pc:sldMkLst>
      </pc:sldChg>
      <pc:sldChg chg="modTransition">
        <pc:chgData name="Jillian Hendry" userId="11fd0564-206c-41dc-a2fb-999b55697d50" providerId="ADAL" clId="{57E84B09-D780-4B6B-BC85-643D88500F9A}" dt="2024-01-15T11:03:02.786" v="25"/>
        <pc:sldMkLst>
          <pc:docMk/>
          <pc:sldMk cId="2927576059" sldId="311"/>
        </pc:sldMkLst>
      </pc:sldChg>
      <pc:sldMasterChg chg="modTransition modSldLayout">
        <pc:chgData name="Jillian Hendry" userId="11fd0564-206c-41dc-a2fb-999b55697d50" providerId="ADAL" clId="{57E84B09-D780-4B6B-BC85-643D88500F9A}" dt="2024-01-15T11:03:02.786" v="25"/>
        <pc:sldMasterMkLst>
          <pc:docMk/>
          <pc:sldMasterMk cId="0" sldId="2147483648"/>
        </pc:sldMasterMkLst>
        <pc:sldLayoutChg chg="modTransition">
          <pc:chgData name="Jillian Hendry" userId="11fd0564-206c-41dc-a2fb-999b55697d50" providerId="ADAL" clId="{57E84B09-D780-4B6B-BC85-643D88500F9A}" dt="2024-01-15T11:03:02.786" v="25"/>
          <pc:sldLayoutMkLst>
            <pc:docMk/>
            <pc:sldMasterMk cId="0" sldId="2147483648"/>
            <pc:sldLayoutMk cId="549299747" sldId="2147483721"/>
          </pc:sldLayoutMkLst>
        </pc:sldLayoutChg>
        <pc:sldLayoutChg chg="modTransition">
          <pc:chgData name="Jillian Hendry" userId="11fd0564-206c-41dc-a2fb-999b55697d50" providerId="ADAL" clId="{57E84B09-D780-4B6B-BC85-643D88500F9A}" dt="2024-01-15T11:03:02.786" v="25"/>
          <pc:sldLayoutMkLst>
            <pc:docMk/>
            <pc:sldMasterMk cId="0" sldId="2147483648"/>
            <pc:sldLayoutMk cId="467230740" sldId="2147483722"/>
          </pc:sldLayoutMkLst>
        </pc:sldLayoutChg>
        <pc:sldLayoutChg chg="modTransition">
          <pc:chgData name="Jillian Hendry" userId="11fd0564-206c-41dc-a2fb-999b55697d50" providerId="ADAL" clId="{57E84B09-D780-4B6B-BC85-643D88500F9A}" dt="2024-01-15T11:03:02.786" v="25"/>
          <pc:sldLayoutMkLst>
            <pc:docMk/>
            <pc:sldMasterMk cId="0" sldId="2147483648"/>
            <pc:sldLayoutMk cId="2616479893" sldId="2147483723"/>
          </pc:sldLayoutMkLst>
        </pc:sldLayoutChg>
        <pc:sldLayoutChg chg="modTransition">
          <pc:chgData name="Jillian Hendry" userId="11fd0564-206c-41dc-a2fb-999b55697d50" providerId="ADAL" clId="{57E84B09-D780-4B6B-BC85-643D88500F9A}" dt="2024-01-15T11:03:02.786" v="25"/>
          <pc:sldLayoutMkLst>
            <pc:docMk/>
            <pc:sldMasterMk cId="0" sldId="2147483648"/>
            <pc:sldLayoutMk cId="3099120014" sldId="2147483724"/>
          </pc:sldLayoutMkLst>
        </pc:sldLayoutChg>
        <pc:sldLayoutChg chg="modTransition">
          <pc:chgData name="Jillian Hendry" userId="11fd0564-206c-41dc-a2fb-999b55697d50" providerId="ADAL" clId="{57E84B09-D780-4B6B-BC85-643D88500F9A}" dt="2024-01-15T11:03:02.786" v="25"/>
          <pc:sldLayoutMkLst>
            <pc:docMk/>
            <pc:sldMasterMk cId="0" sldId="2147483648"/>
            <pc:sldLayoutMk cId="2205511272" sldId="2147483725"/>
          </pc:sldLayoutMkLst>
        </pc:sldLayoutChg>
        <pc:sldLayoutChg chg="modTransition">
          <pc:chgData name="Jillian Hendry" userId="11fd0564-206c-41dc-a2fb-999b55697d50" providerId="ADAL" clId="{57E84B09-D780-4B6B-BC85-643D88500F9A}" dt="2024-01-15T11:03:02.786" v="25"/>
          <pc:sldLayoutMkLst>
            <pc:docMk/>
            <pc:sldMasterMk cId="0" sldId="2147483648"/>
            <pc:sldLayoutMk cId="2880433886" sldId="2147483726"/>
          </pc:sldLayoutMkLst>
        </pc:sldLayoutChg>
      </pc:sldMasterChg>
    </pc:docChg>
  </pc:docChgLst>
  <pc:docChgLst>
    <pc:chgData name="Eileen Cabuk" userId="94a2f180-05f5-4f74-99ee-0ab8b51f4ddb" providerId="ADAL" clId="{90EB18C5-264E-452D-968D-8475F378707A}"/>
    <pc:docChg chg="custSel modSld">
      <pc:chgData name="Eileen Cabuk" userId="94a2f180-05f5-4f74-99ee-0ab8b51f4ddb" providerId="ADAL" clId="{90EB18C5-264E-452D-968D-8475F378707A}" dt="2024-01-24T15:31:43.061" v="4" actId="1076"/>
      <pc:docMkLst>
        <pc:docMk/>
      </pc:docMkLst>
      <pc:sldChg chg="addSp delSp modSp mod">
        <pc:chgData name="Eileen Cabuk" userId="94a2f180-05f5-4f74-99ee-0ab8b51f4ddb" providerId="ADAL" clId="{90EB18C5-264E-452D-968D-8475F378707A}" dt="2024-01-24T15:31:43.061" v="4" actId="1076"/>
        <pc:sldMkLst>
          <pc:docMk/>
          <pc:sldMk cId="0" sldId="269"/>
        </pc:sldMkLst>
        <pc:graphicFrameChg chg="add mod modGraphic">
          <ac:chgData name="Eileen Cabuk" userId="94a2f180-05f5-4f74-99ee-0ab8b51f4ddb" providerId="ADAL" clId="{90EB18C5-264E-452D-968D-8475F378707A}" dt="2024-01-24T15:31:43.061" v="4" actId="1076"/>
          <ac:graphicFrameMkLst>
            <pc:docMk/>
            <pc:sldMk cId="0" sldId="269"/>
            <ac:graphicFrameMk id="3" creationId="{D1B2B313-77EF-BA25-9C4A-AF71FD6097C1}"/>
          </ac:graphicFrameMkLst>
        </pc:graphicFrameChg>
        <pc:graphicFrameChg chg="del">
          <ac:chgData name="Eileen Cabuk" userId="94a2f180-05f5-4f74-99ee-0ab8b51f4ddb" providerId="ADAL" clId="{90EB18C5-264E-452D-968D-8475F378707A}" dt="2024-01-24T15:30:46.480" v="0" actId="478"/>
          <ac:graphicFrameMkLst>
            <pc:docMk/>
            <pc:sldMk cId="0" sldId="269"/>
            <ac:graphicFrameMk id="4" creationId="{183C0AE8-B855-4A57-A1D9-7F7FAE7AF113}"/>
          </ac:graphicFrameMkLst>
        </pc:graphicFrameChg>
      </pc:sldChg>
    </pc:docChg>
  </pc:docChgLst>
  <pc:docChgLst>
    <pc:chgData name="Karin Coltart" userId="354daf8b-765f-4bc7-8613-c3751c7e108a" providerId="ADAL" clId="{EF5514D7-BEF2-40F6-A960-700939A539BA}"/>
    <pc:docChg chg="undo custSel modSld">
      <pc:chgData name="Karin Coltart" userId="354daf8b-765f-4bc7-8613-c3751c7e108a" providerId="ADAL" clId="{EF5514D7-BEF2-40F6-A960-700939A539BA}" dt="2024-01-19T15:37:12.769" v="73" actId="403"/>
      <pc:docMkLst>
        <pc:docMk/>
      </pc:docMkLst>
      <pc:sldChg chg="modNotesTx">
        <pc:chgData name="Karin Coltart" userId="354daf8b-765f-4bc7-8613-c3751c7e108a" providerId="ADAL" clId="{EF5514D7-BEF2-40F6-A960-700939A539BA}" dt="2024-01-19T14:32:10.310" v="1" actId="6549"/>
        <pc:sldMkLst>
          <pc:docMk/>
          <pc:sldMk cId="0" sldId="266"/>
        </pc:sldMkLst>
      </pc:sldChg>
      <pc:sldChg chg="modNotesTx">
        <pc:chgData name="Karin Coltart" userId="354daf8b-765f-4bc7-8613-c3751c7e108a" providerId="ADAL" clId="{EF5514D7-BEF2-40F6-A960-700939A539BA}" dt="2024-01-19T14:34:58.622" v="5" actId="6549"/>
        <pc:sldMkLst>
          <pc:docMk/>
          <pc:sldMk cId="0" sldId="269"/>
        </pc:sldMkLst>
      </pc:sldChg>
      <pc:sldChg chg="modNotesTx">
        <pc:chgData name="Karin Coltart" userId="354daf8b-765f-4bc7-8613-c3751c7e108a" providerId="ADAL" clId="{EF5514D7-BEF2-40F6-A960-700939A539BA}" dt="2024-01-19T14:35:50.904" v="15" actId="6549"/>
        <pc:sldMkLst>
          <pc:docMk/>
          <pc:sldMk cId="0" sldId="270"/>
        </pc:sldMkLst>
      </pc:sldChg>
      <pc:sldChg chg="modSp mod modNotesTx">
        <pc:chgData name="Karin Coltart" userId="354daf8b-765f-4bc7-8613-c3751c7e108a" providerId="ADAL" clId="{EF5514D7-BEF2-40F6-A960-700939A539BA}" dt="2024-01-19T15:37:12.769" v="73" actId="403"/>
        <pc:sldMkLst>
          <pc:docMk/>
          <pc:sldMk cId="0" sldId="271"/>
        </pc:sldMkLst>
        <pc:spChg chg="mod">
          <ac:chgData name="Karin Coltart" userId="354daf8b-765f-4bc7-8613-c3751c7e108a" providerId="ADAL" clId="{EF5514D7-BEF2-40F6-A960-700939A539BA}" dt="2024-01-19T15:37:12.769" v="73" actId="403"/>
          <ac:spMkLst>
            <pc:docMk/>
            <pc:sldMk cId="0" sldId="271"/>
            <ac:spMk id="7" creationId="{2ED10964-9B05-404F-BFD6-0CFAA0AE0E5D}"/>
          </ac:spMkLst>
        </pc:spChg>
      </pc:sldChg>
      <pc:sldChg chg="modNotesTx">
        <pc:chgData name="Karin Coltart" userId="354daf8b-765f-4bc7-8613-c3751c7e108a" providerId="ADAL" clId="{EF5514D7-BEF2-40F6-A960-700939A539BA}" dt="2024-01-19T14:32:14.475" v="2" actId="6549"/>
        <pc:sldMkLst>
          <pc:docMk/>
          <pc:sldMk cId="0" sldId="272"/>
        </pc:sldMkLst>
      </pc:sldChg>
      <pc:sldChg chg="modNotesTx">
        <pc:chgData name="Karin Coltart" userId="354daf8b-765f-4bc7-8613-c3751c7e108a" providerId="ADAL" clId="{EF5514D7-BEF2-40F6-A960-700939A539BA}" dt="2024-01-19T14:32:30.246" v="3" actId="6549"/>
        <pc:sldMkLst>
          <pc:docMk/>
          <pc:sldMk cId="0" sldId="273"/>
        </pc:sldMkLst>
      </pc:sldChg>
      <pc:sldChg chg="modNotesTx">
        <pc:chgData name="Karin Coltart" userId="354daf8b-765f-4bc7-8613-c3751c7e108a" providerId="ADAL" clId="{EF5514D7-BEF2-40F6-A960-700939A539BA}" dt="2024-01-19T14:34:55.226" v="4" actId="6549"/>
        <pc:sldMkLst>
          <pc:docMk/>
          <pc:sldMk cId="2843378570" sldId="276"/>
        </pc:sldMkLst>
      </pc:sldChg>
      <pc:sldChg chg="modNotesTx">
        <pc:chgData name="Karin Coltart" userId="354daf8b-765f-4bc7-8613-c3751c7e108a" providerId="ADAL" clId="{EF5514D7-BEF2-40F6-A960-700939A539BA}" dt="2024-01-19T14:35:05.134" v="7" actId="6549"/>
        <pc:sldMkLst>
          <pc:docMk/>
          <pc:sldMk cId="1479971198" sldId="293"/>
        </pc:sldMkLst>
      </pc:sldChg>
      <pc:sldChg chg="modNotesTx">
        <pc:chgData name="Karin Coltart" userId="354daf8b-765f-4bc7-8613-c3751c7e108a" providerId="ADAL" clId="{EF5514D7-BEF2-40F6-A960-700939A539BA}" dt="2024-01-19T14:35:02.256" v="6" actId="6549"/>
        <pc:sldMkLst>
          <pc:docMk/>
          <pc:sldMk cId="4245355112" sldId="304"/>
        </pc:sldMkLst>
      </pc:sldChg>
      <pc:sldChg chg="modNotesTx">
        <pc:chgData name="Karin Coltart" userId="354daf8b-765f-4bc7-8613-c3751c7e108a" providerId="ADAL" clId="{EF5514D7-BEF2-40F6-A960-700939A539BA}" dt="2024-01-19T14:35:26.621" v="9" actId="6549"/>
        <pc:sldMkLst>
          <pc:docMk/>
          <pc:sldMk cId="523341156" sldId="305"/>
        </pc:sldMkLst>
      </pc:sldChg>
      <pc:sldChg chg="modNotesTx">
        <pc:chgData name="Karin Coltart" userId="354daf8b-765f-4bc7-8613-c3751c7e108a" providerId="ADAL" clId="{EF5514D7-BEF2-40F6-A960-700939A539BA}" dt="2024-01-19T14:35:30.461" v="10" actId="6549"/>
        <pc:sldMkLst>
          <pc:docMk/>
          <pc:sldMk cId="4181023608" sldId="306"/>
        </pc:sldMkLst>
      </pc:sldChg>
      <pc:sldChg chg="modNotesTx">
        <pc:chgData name="Karin Coltart" userId="354daf8b-765f-4bc7-8613-c3751c7e108a" providerId="ADAL" clId="{EF5514D7-BEF2-40F6-A960-700939A539BA}" dt="2024-01-19T14:35:34.079" v="11" actId="6549"/>
        <pc:sldMkLst>
          <pc:docMk/>
          <pc:sldMk cId="1787507454" sldId="307"/>
        </pc:sldMkLst>
      </pc:sldChg>
      <pc:sldChg chg="modNotesTx">
        <pc:chgData name="Karin Coltart" userId="354daf8b-765f-4bc7-8613-c3751c7e108a" providerId="ADAL" clId="{EF5514D7-BEF2-40F6-A960-700939A539BA}" dt="2024-01-19T14:35:37.627" v="12" actId="6549"/>
        <pc:sldMkLst>
          <pc:docMk/>
          <pc:sldMk cId="2246844012" sldId="308"/>
        </pc:sldMkLst>
      </pc:sldChg>
      <pc:sldChg chg="modNotesTx">
        <pc:chgData name="Karin Coltart" userId="354daf8b-765f-4bc7-8613-c3751c7e108a" providerId="ADAL" clId="{EF5514D7-BEF2-40F6-A960-700939A539BA}" dt="2024-01-19T14:35:41.264" v="13" actId="6549"/>
        <pc:sldMkLst>
          <pc:docMk/>
          <pc:sldMk cId="1206799673" sldId="309"/>
        </pc:sldMkLst>
      </pc:sldChg>
      <pc:sldChg chg="modNotesTx">
        <pc:chgData name="Karin Coltart" userId="354daf8b-765f-4bc7-8613-c3751c7e108a" providerId="ADAL" clId="{EF5514D7-BEF2-40F6-A960-700939A539BA}" dt="2024-01-19T14:35:23.817" v="8" actId="6549"/>
        <pc:sldMkLst>
          <pc:docMk/>
          <pc:sldMk cId="3778367665" sldId="310"/>
        </pc:sldMkLst>
      </pc:sldChg>
      <pc:sldChg chg="modNotesTx">
        <pc:chgData name="Karin Coltart" userId="354daf8b-765f-4bc7-8613-c3751c7e108a" providerId="ADAL" clId="{EF5514D7-BEF2-40F6-A960-700939A539BA}" dt="2024-01-19T14:35:46.865" v="14" actId="6549"/>
        <pc:sldMkLst>
          <pc:docMk/>
          <pc:sldMk cId="2927576059" sldId="311"/>
        </pc:sldMkLst>
      </pc:sldChg>
    </pc:docChg>
  </pc:docChgLst>
  <pc:docChgLst>
    <pc:chgData name="Karin Coltart" userId="354daf8b-765f-4bc7-8613-c3751c7e108a" providerId="ADAL" clId="{79CD5E1C-BA33-486C-8A9C-9704D04044C2}"/>
    <pc:docChg chg="delSld modSld">
      <pc:chgData name="Karin Coltart" userId="354daf8b-765f-4bc7-8613-c3751c7e108a" providerId="ADAL" clId="{79CD5E1C-BA33-486C-8A9C-9704D04044C2}" dt="2024-01-19T13:54:47.316" v="55" actId="1076"/>
      <pc:docMkLst>
        <pc:docMk/>
      </pc:docMkLst>
      <pc:sldChg chg="del modTransition">
        <pc:chgData name="Karin Coltart" userId="354daf8b-765f-4bc7-8613-c3751c7e108a" providerId="ADAL" clId="{79CD5E1C-BA33-486C-8A9C-9704D04044C2}" dt="2024-01-19T13:49:22.146" v="26" actId="2696"/>
        <pc:sldMkLst>
          <pc:docMk/>
          <pc:sldMk cId="0" sldId="256"/>
        </pc:sldMkLst>
      </pc:sldChg>
      <pc:sldChg chg="modSp mod">
        <pc:chgData name="Karin Coltart" userId="354daf8b-765f-4bc7-8613-c3751c7e108a" providerId="ADAL" clId="{79CD5E1C-BA33-486C-8A9C-9704D04044C2}" dt="2024-01-19T13:53:44.792" v="41" actId="1076"/>
        <pc:sldMkLst>
          <pc:docMk/>
          <pc:sldMk cId="0" sldId="266"/>
        </pc:sldMkLst>
        <pc:picChg chg="mod">
          <ac:chgData name="Karin Coltart" userId="354daf8b-765f-4bc7-8613-c3751c7e108a" providerId="ADAL" clId="{79CD5E1C-BA33-486C-8A9C-9704D04044C2}" dt="2024-01-19T13:53:44.792" v="41" actId="1076"/>
          <ac:picMkLst>
            <pc:docMk/>
            <pc:sldMk cId="0" sldId="266"/>
            <ac:picMk id="4" creationId="{9CD63AB7-4DFE-4AE3-157F-3E72DCAE6BD5}"/>
          </ac:picMkLst>
        </pc:picChg>
      </pc:sldChg>
      <pc:sldChg chg="modSp mod">
        <pc:chgData name="Karin Coltart" userId="354daf8b-765f-4bc7-8613-c3751c7e108a" providerId="ADAL" clId="{79CD5E1C-BA33-486C-8A9C-9704D04044C2}" dt="2024-01-19T13:54:01.679" v="45" actId="1076"/>
        <pc:sldMkLst>
          <pc:docMk/>
          <pc:sldMk cId="0" sldId="269"/>
        </pc:sldMkLst>
        <pc:picChg chg="mod">
          <ac:chgData name="Karin Coltart" userId="354daf8b-765f-4bc7-8613-c3751c7e108a" providerId="ADAL" clId="{79CD5E1C-BA33-486C-8A9C-9704D04044C2}" dt="2024-01-19T13:54:01.679" v="45" actId="1076"/>
          <ac:picMkLst>
            <pc:docMk/>
            <pc:sldMk cId="0" sldId="269"/>
            <ac:picMk id="2" creationId="{4C50493E-B6F3-A75C-B95F-4E3770F87BE0}"/>
          </ac:picMkLst>
        </pc:picChg>
      </pc:sldChg>
      <pc:sldChg chg="modSp mod">
        <pc:chgData name="Karin Coltart" userId="354daf8b-765f-4bc7-8613-c3751c7e108a" providerId="ADAL" clId="{79CD5E1C-BA33-486C-8A9C-9704D04044C2}" dt="2024-01-19T13:54:47.316" v="55" actId="1076"/>
        <pc:sldMkLst>
          <pc:docMk/>
          <pc:sldMk cId="0" sldId="270"/>
        </pc:sldMkLst>
        <pc:picChg chg="mod">
          <ac:chgData name="Karin Coltart" userId="354daf8b-765f-4bc7-8613-c3751c7e108a" providerId="ADAL" clId="{79CD5E1C-BA33-486C-8A9C-9704D04044C2}" dt="2024-01-19T13:54:47.316" v="55" actId="1076"/>
          <ac:picMkLst>
            <pc:docMk/>
            <pc:sldMk cId="0" sldId="270"/>
            <ac:picMk id="2" creationId="{7F597B72-94AA-F734-27E3-ECDA94A00B20}"/>
          </ac:picMkLst>
        </pc:picChg>
      </pc:sldChg>
      <pc:sldChg chg="modSp mod">
        <pc:chgData name="Karin Coltart" userId="354daf8b-765f-4bc7-8613-c3751c7e108a" providerId="ADAL" clId="{79CD5E1C-BA33-486C-8A9C-9704D04044C2}" dt="2024-01-19T13:53:41.730" v="40" actId="1076"/>
        <pc:sldMkLst>
          <pc:docMk/>
          <pc:sldMk cId="0" sldId="271"/>
        </pc:sldMkLst>
        <pc:spChg chg="mod">
          <ac:chgData name="Karin Coltart" userId="354daf8b-765f-4bc7-8613-c3751c7e108a" providerId="ADAL" clId="{79CD5E1C-BA33-486C-8A9C-9704D04044C2}" dt="2024-01-19T13:49:30.466" v="39" actId="20577"/>
          <ac:spMkLst>
            <pc:docMk/>
            <pc:sldMk cId="0" sldId="271"/>
            <ac:spMk id="7" creationId="{2ED10964-9B05-404F-BFD6-0CFAA0AE0E5D}"/>
          </ac:spMkLst>
        </pc:spChg>
        <pc:picChg chg="mod">
          <ac:chgData name="Karin Coltart" userId="354daf8b-765f-4bc7-8613-c3751c7e108a" providerId="ADAL" clId="{79CD5E1C-BA33-486C-8A9C-9704D04044C2}" dt="2024-01-19T13:53:41.730" v="40" actId="1076"/>
          <ac:picMkLst>
            <pc:docMk/>
            <pc:sldMk cId="0" sldId="271"/>
            <ac:picMk id="8" creationId="{2E71DD42-C45A-ACD4-DC28-0DD2F27B92CC}"/>
          </ac:picMkLst>
        </pc:picChg>
      </pc:sldChg>
      <pc:sldChg chg="modSp mod">
        <pc:chgData name="Karin Coltart" userId="354daf8b-765f-4bc7-8613-c3751c7e108a" providerId="ADAL" clId="{79CD5E1C-BA33-486C-8A9C-9704D04044C2}" dt="2024-01-19T13:53:48.525" v="42" actId="1076"/>
        <pc:sldMkLst>
          <pc:docMk/>
          <pc:sldMk cId="0" sldId="272"/>
        </pc:sldMkLst>
        <pc:picChg chg="mod">
          <ac:chgData name="Karin Coltart" userId="354daf8b-765f-4bc7-8613-c3751c7e108a" providerId="ADAL" clId="{79CD5E1C-BA33-486C-8A9C-9704D04044C2}" dt="2024-01-19T13:53:48.525" v="42" actId="1076"/>
          <ac:picMkLst>
            <pc:docMk/>
            <pc:sldMk cId="0" sldId="272"/>
            <ac:picMk id="3" creationId="{207E58A1-BDF7-2412-843C-BFF885E41CD2}"/>
          </ac:picMkLst>
        </pc:picChg>
      </pc:sldChg>
      <pc:sldChg chg="modSp mod">
        <pc:chgData name="Karin Coltart" userId="354daf8b-765f-4bc7-8613-c3751c7e108a" providerId="ADAL" clId="{79CD5E1C-BA33-486C-8A9C-9704D04044C2}" dt="2024-01-19T13:53:52.211" v="43" actId="1076"/>
        <pc:sldMkLst>
          <pc:docMk/>
          <pc:sldMk cId="0" sldId="273"/>
        </pc:sldMkLst>
        <pc:picChg chg="mod">
          <ac:chgData name="Karin Coltart" userId="354daf8b-765f-4bc7-8613-c3751c7e108a" providerId="ADAL" clId="{79CD5E1C-BA33-486C-8A9C-9704D04044C2}" dt="2024-01-19T13:53:52.211" v="43" actId="1076"/>
          <ac:picMkLst>
            <pc:docMk/>
            <pc:sldMk cId="0" sldId="273"/>
            <ac:picMk id="3" creationId="{91D02B84-2405-999A-5058-1FAAD1187594}"/>
          </ac:picMkLst>
        </pc:picChg>
      </pc:sldChg>
      <pc:sldChg chg="modSp mod">
        <pc:chgData name="Karin Coltart" userId="354daf8b-765f-4bc7-8613-c3751c7e108a" providerId="ADAL" clId="{79CD5E1C-BA33-486C-8A9C-9704D04044C2}" dt="2024-01-19T13:53:56.848" v="44" actId="1076"/>
        <pc:sldMkLst>
          <pc:docMk/>
          <pc:sldMk cId="2843378570" sldId="276"/>
        </pc:sldMkLst>
        <pc:picChg chg="mod">
          <ac:chgData name="Karin Coltart" userId="354daf8b-765f-4bc7-8613-c3751c7e108a" providerId="ADAL" clId="{79CD5E1C-BA33-486C-8A9C-9704D04044C2}" dt="2024-01-19T13:53:56.848" v="44" actId="1076"/>
          <ac:picMkLst>
            <pc:docMk/>
            <pc:sldMk cId="2843378570" sldId="276"/>
            <ac:picMk id="2" creationId="{B01FEAE8-B2CE-B5A4-A039-E38BB52C16B6}"/>
          </ac:picMkLst>
        </pc:picChg>
      </pc:sldChg>
      <pc:sldChg chg="modSp mod">
        <pc:chgData name="Karin Coltart" userId="354daf8b-765f-4bc7-8613-c3751c7e108a" providerId="ADAL" clId="{79CD5E1C-BA33-486C-8A9C-9704D04044C2}" dt="2024-01-19T13:54:10.122" v="47" actId="1076"/>
        <pc:sldMkLst>
          <pc:docMk/>
          <pc:sldMk cId="1479971198" sldId="293"/>
        </pc:sldMkLst>
        <pc:picChg chg="mod">
          <ac:chgData name="Karin Coltart" userId="354daf8b-765f-4bc7-8613-c3751c7e108a" providerId="ADAL" clId="{79CD5E1C-BA33-486C-8A9C-9704D04044C2}" dt="2024-01-19T13:54:10.122" v="47" actId="1076"/>
          <ac:picMkLst>
            <pc:docMk/>
            <pc:sldMk cId="1479971198" sldId="293"/>
            <ac:picMk id="2" creationId="{98922897-8FAF-BF8E-DD9B-42537B3A9CD0}"/>
          </ac:picMkLst>
        </pc:picChg>
      </pc:sldChg>
      <pc:sldChg chg="modSp mod">
        <pc:chgData name="Karin Coltart" userId="354daf8b-765f-4bc7-8613-c3751c7e108a" providerId="ADAL" clId="{79CD5E1C-BA33-486C-8A9C-9704D04044C2}" dt="2024-01-19T13:54:05.900" v="46" actId="1076"/>
        <pc:sldMkLst>
          <pc:docMk/>
          <pc:sldMk cId="4245355112" sldId="304"/>
        </pc:sldMkLst>
        <pc:picChg chg="mod">
          <ac:chgData name="Karin Coltart" userId="354daf8b-765f-4bc7-8613-c3751c7e108a" providerId="ADAL" clId="{79CD5E1C-BA33-486C-8A9C-9704D04044C2}" dt="2024-01-19T13:54:05.900" v="46" actId="1076"/>
          <ac:picMkLst>
            <pc:docMk/>
            <pc:sldMk cId="4245355112" sldId="304"/>
            <ac:picMk id="2" creationId="{CFA429E3-8058-C606-C79D-99FB09A7EF26}"/>
          </ac:picMkLst>
        </pc:picChg>
      </pc:sldChg>
      <pc:sldChg chg="modSp mod">
        <pc:chgData name="Karin Coltart" userId="354daf8b-765f-4bc7-8613-c3751c7e108a" providerId="ADAL" clId="{79CD5E1C-BA33-486C-8A9C-9704D04044C2}" dt="2024-01-19T13:54:20.212" v="49" actId="1076"/>
        <pc:sldMkLst>
          <pc:docMk/>
          <pc:sldMk cId="523341156" sldId="305"/>
        </pc:sldMkLst>
        <pc:picChg chg="mod">
          <ac:chgData name="Karin Coltart" userId="354daf8b-765f-4bc7-8613-c3751c7e108a" providerId="ADAL" clId="{79CD5E1C-BA33-486C-8A9C-9704D04044C2}" dt="2024-01-19T13:54:20.212" v="49" actId="1076"/>
          <ac:picMkLst>
            <pc:docMk/>
            <pc:sldMk cId="523341156" sldId="305"/>
            <ac:picMk id="3" creationId="{917EBB08-EE33-FA92-FE39-CFBF94594588}"/>
          </ac:picMkLst>
        </pc:picChg>
      </pc:sldChg>
      <pc:sldChg chg="modSp mod">
        <pc:chgData name="Karin Coltart" userId="354daf8b-765f-4bc7-8613-c3751c7e108a" providerId="ADAL" clId="{79CD5E1C-BA33-486C-8A9C-9704D04044C2}" dt="2024-01-19T13:54:25.325" v="50" actId="1076"/>
        <pc:sldMkLst>
          <pc:docMk/>
          <pc:sldMk cId="4181023608" sldId="306"/>
        </pc:sldMkLst>
        <pc:picChg chg="mod">
          <ac:chgData name="Karin Coltart" userId="354daf8b-765f-4bc7-8613-c3751c7e108a" providerId="ADAL" clId="{79CD5E1C-BA33-486C-8A9C-9704D04044C2}" dt="2024-01-19T13:54:25.325" v="50" actId="1076"/>
          <ac:picMkLst>
            <pc:docMk/>
            <pc:sldMk cId="4181023608" sldId="306"/>
            <ac:picMk id="2" creationId="{E2A04B86-6B44-040D-1CD0-CAABDD9B7A15}"/>
          </ac:picMkLst>
        </pc:picChg>
      </pc:sldChg>
      <pc:sldChg chg="modSp mod">
        <pc:chgData name="Karin Coltart" userId="354daf8b-765f-4bc7-8613-c3751c7e108a" providerId="ADAL" clId="{79CD5E1C-BA33-486C-8A9C-9704D04044C2}" dt="2024-01-19T13:54:29.824" v="51" actId="1076"/>
        <pc:sldMkLst>
          <pc:docMk/>
          <pc:sldMk cId="1787507454" sldId="307"/>
        </pc:sldMkLst>
        <pc:picChg chg="mod">
          <ac:chgData name="Karin Coltart" userId="354daf8b-765f-4bc7-8613-c3751c7e108a" providerId="ADAL" clId="{79CD5E1C-BA33-486C-8A9C-9704D04044C2}" dt="2024-01-19T13:54:29.824" v="51" actId="1076"/>
          <ac:picMkLst>
            <pc:docMk/>
            <pc:sldMk cId="1787507454" sldId="307"/>
            <ac:picMk id="3" creationId="{C16D8758-2F7F-FF10-281C-0DEB5367AF26}"/>
          </ac:picMkLst>
        </pc:picChg>
      </pc:sldChg>
      <pc:sldChg chg="modSp mod">
        <pc:chgData name="Karin Coltart" userId="354daf8b-765f-4bc7-8613-c3751c7e108a" providerId="ADAL" clId="{79CD5E1C-BA33-486C-8A9C-9704D04044C2}" dt="2024-01-19T13:54:34.040" v="52" actId="1076"/>
        <pc:sldMkLst>
          <pc:docMk/>
          <pc:sldMk cId="2246844012" sldId="308"/>
        </pc:sldMkLst>
        <pc:picChg chg="mod">
          <ac:chgData name="Karin Coltart" userId="354daf8b-765f-4bc7-8613-c3751c7e108a" providerId="ADAL" clId="{79CD5E1C-BA33-486C-8A9C-9704D04044C2}" dt="2024-01-19T13:54:34.040" v="52" actId="1076"/>
          <ac:picMkLst>
            <pc:docMk/>
            <pc:sldMk cId="2246844012" sldId="308"/>
            <ac:picMk id="4" creationId="{7D2BBE33-FD1F-DC19-B12E-73D2204AECCE}"/>
          </ac:picMkLst>
        </pc:picChg>
      </pc:sldChg>
      <pc:sldChg chg="modSp mod">
        <pc:chgData name="Karin Coltart" userId="354daf8b-765f-4bc7-8613-c3751c7e108a" providerId="ADAL" clId="{79CD5E1C-BA33-486C-8A9C-9704D04044C2}" dt="2024-01-19T13:54:38.232" v="53" actId="1076"/>
        <pc:sldMkLst>
          <pc:docMk/>
          <pc:sldMk cId="1206799673" sldId="309"/>
        </pc:sldMkLst>
        <pc:picChg chg="mod">
          <ac:chgData name="Karin Coltart" userId="354daf8b-765f-4bc7-8613-c3751c7e108a" providerId="ADAL" clId="{79CD5E1C-BA33-486C-8A9C-9704D04044C2}" dt="2024-01-19T13:54:38.232" v="53" actId="1076"/>
          <ac:picMkLst>
            <pc:docMk/>
            <pc:sldMk cId="1206799673" sldId="309"/>
            <ac:picMk id="3" creationId="{2CD6AB8D-115B-3CB7-1EFB-E3C46238254E}"/>
          </ac:picMkLst>
        </pc:picChg>
      </pc:sldChg>
      <pc:sldChg chg="modSp mod">
        <pc:chgData name="Karin Coltart" userId="354daf8b-765f-4bc7-8613-c3751c7e108a" providerId="ADAL" clId="{79CD5E1C-BA33-486C-8A9C-9704D04044C2}" dt="2024-01-19T13:54:15.863" v="48" actId="1076"/>
        <pc:sldMkLst>
          <pc:docMk/>
          <pc:sldMk cId="3778367665" sldId="310"/>
        </pc:sldMkLst>
        <pc:picChg chg="mod">
          <ac:chgData name="Karin Coltart" userId="354daf8b-765f-4bc7-8613-c3751c7e108a" providerId="ADAL" clId="{79CD5E1C-BA33-486C-8A9C-9704D04044C2}" dt="2024-01-19T13:54:15.863" v="48" actId="1076"/>
          <ac:picMkLst>
            <pc:docMk/>
            <pc:sldMk cId="3778367665" sldId="310"/>
            <ac:picMk id="3" creationId="{2C4B6DC8-A6C7-2D2F-9073-B6A377A6DA92}"/>
          </ac:picMkLst>
        </pc:picChg>
      </pc:sldChg>
      <pc:sldChg chg="modSp mod modTransition">
        <pc:chgData name="Karin Coltart" userId="354daf8b-765f-4bc7-8613-c3751c7e108a" providerId="ADAL" clId="{79CD5E1C-BA33-486C-8A9C-9704D04044C2}" dt="2024-01-19T13:54:42.766" v="54" actId="1076"/>
        <pc:sldMkLst>
          <pc:docMk/>
          <pc:sldMk cId="2927576059" sldId="311"/>
        </pc:sldMkLst>
        <pc:picChg chg="mod">
          <ac:chgData name="Karin Coltart" userId="354daf8b-765f-4bc7-8613-c3751c7e108a" providerId="ADAL" clId="{79CD5E1C-BA33-486C-8A9C-9704D04044C2}" dt="2024-01-19T13:54:42.766" v="54" actId="1076"/>
          <ac:picMkLst>
            <pc:docMk/>
            <pc:sldMk cId="2927576059" sldId="311"/>
            <ac:picMk id="2" creationId="{E829CA32-B4E1-AF39-787D-F551A3F80506}"/>
          </ac:picMkLst>
        </pc:picChg>
      </pc:sldChg>
    </pc:docChg>
  </pc:docChgLst>
  <pc:docChgLst>
    <pc:chgData name="Aneta Morrison" userId="8772ada2-fdea-44a1-97f4-f8967b575279" providerId="ADAL" clId="{A66AC004-6E87-4140-92E1-17AF74EF187C}"/>
    <pc:docChg chg="custSel modSld">
      <pc:chgData name="Aneta Morrison" userId="8772ada2-fdea-44a1-97f4-f8967b575279" providerId="ADAL" clId="{A66AC004-6E87-4140-92E1-17AF74EF187C}" dt="2023-12-19T11:21:44.881" v="10" actId="14100"/>
      <pc:docMkLst>
        <pc:docMk/>
      </pc:docMkLst>
      <pc:sldChg chg="addCm">
        <pc:chgData name="Aneta Morrison" userId="8772ada2-fdea-44a1-97f4-f8967b575279" providerId="ADAL" clId="{A66AC004-6E87-4140-92E1-17AF74EF187C}" dt="2023-12-19T11:16:07.414" v="0"/>
        <pc:sldMkLst>
          <pc:docMk/>
          <pc:sldMk cId="0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neta Morrison" userId="8772ada2-fdea-44a1-97f4-f8967b575279" providerId="ADAL" clId="{A66AC004-6E87-4140-92E1-17AF74EF187C}" dt="2023-12-19T11:16:07.414" v="0"/>
              <pc2:cmMkLst xmlns:pc2="http://schemas.microsoft.com/office/powerpoint/2019/9/main/command">
                <pc:docMk/>
                <pc:sldMk cId="0" sldId="273"/>
                <pc2:cmMk id="{36F5D248-0C1B-4F62-A0CE-60E9B3C64BCC}"/>
              </pc2:cmMkLst>
            </pc226:cmChg>
          </p:ext>
        </pc:extLst>
      </pc:sldChg>
      <pc:sldChg chg="modNotesTx">
        <pc:chgData name="Aneta Morrison" userId="8772ada2-fdea-44a1-97f4-f8967b575279" providerId="ADAL" clId="{A66AC004-6E87-4140-92E1-17AF74EF187C}" dt="2023-12-19T11:18:37.499" v="8" actId="20577"/>
        <pc:sldMkLst>
          <pc:docMk/>
          <pc:sldMk cId="4245355112" sldId="304"/>
        </pc:sldMkLst>
      </pc:sldChg>
      <pc:sldChg chg="modSp mod addCm">
        <pc:chgData name="Aneta Morrison" userId="8772ada2-fdea-44a1-97f4-f8967b575279" providerId="ADAL" clId="{A66AC004-6E87-4140-92E1-17AF74EF187C}" dt="2023-12-19T11:21:44.881" v="10" actId="14100"/>
        <pc:sldMkLst>
          <pc:docMk/>
          <pc:sldMk cId="1787507454" sldId="307"/>
        </pc:sldMkLst>
        <pc:spChg chg="mod">
          <ac:chgData name="Aneta Morrison" userId="8772ada2-fdea-44a1-97f4-f8967b575279" providerId="ADAL" clId="{A66AC004-6E87-4140-92E1-17AF74EF187C}" dt="2023-12-19T11:21:44.881" v="10" actId="14100"/>
          <ac:spMkLst>
            <pc:docMk/>
            <pc:sldMk cId="1787507454" sldId="307"/>
            <ac:spMk id="8" creationId="{FBEF2E2A-247D-4A3B-AB1E-C540D2F03A9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neta Morrison" userId="8772ada2-fdea-44a1-97f4-f8967b575279" providerId="ADAL" clId="{A66AC004-6E87-4140-92E1-17AF74EF187C}" dt="2023-12-19T11:21:13.370" v="9"/>
              <pc2:cmMkLst xmlns:pc2="http://schemas.microsoft.com/office/powerpoint/2019/9/main/command">
                <pc:docMk/>
                <pc:sldMk cId="1787507454" sldId="307"/>
                <pc2:cmMk id="{B29F29AB-9736-407F-8020-99348047599F}"/>
              </pc2:cmMkLst>
            </pc226:cmChg>
          </p:ext>
        </pc:extLst>
      </pc:sldChg>
    </pc:docChg>
  </pc:docChgLst>
  <pc:docChgLst>
    <pc:chgData name="Jillian Hendry" userId="11fd0564-206c-41dc-a2fb-999b55697d50" providerId="ADAL" clId="{09F94FEA-C33F-49F4-B59C-CF38EA2AA1D8}"/>
    <pc:docChg chg="">
      <pc:chgData name="Jillian Hendry" userId="11fd0564-206c-41dc-a2fb-999b55697d50" providerId="ADAL" clId="{09F94FEA-C33F-49F4-B59C-CF38EA2AA1D8}" dt="2023-12-13T17:01:56.687" v="5"/>
      <pc:docMkLst>
        <pc:docMk/>
      </pc:docMkLst>
      <pc:sldChg chg="addCm">
        <pc:chgData name="Jillian Hendry" userId="11fd0564-206c-41dc-a2fb-999b55697d50" providerId="ADAL" clId="{09F94FEA-C33F-49F4-B59C-CF38EA2AA1D8}" dt="2023-12-13T17:01:56.687" v="5"/>
        <pc:sldMkLst>
          <pc:docMk/>
          <pc:sldMk cId="0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illian Hendry" userId="11fd0564-206c-41dc-a2fb-999b55697d50" providerId="ADAL" clId="{09F94FEA-C33F-49F4-B59C-CF38EA2AA1D8}" dt="2023-12-13T17:01:56.687" v="5"/>
              <pc2:cmMkLst xmlns:pc2="http://schemas.microsoft.com/office/powerpoint/2019/9/main/command">
                <pc:docMk/>
                <pc:sldMk cId="0" sldId="270"/>
                <pc2:cmMk id="{7A4F99B2-8148-44B3-8128-9AA823E4F9D9}"/>
              </pc2:cmMkLst>
            </pc226:cmChg>
          </p:ext>
        </pc:extLst>
      </pc:sldChg>
      <pc:sldChg chg="addCm modCm">
        <pc:chgData name="Jillian Hendry" userId="11fd0564-206c-41dc-a2fb-999b55697d50" providerId="ADAL" clId="{09F94FEA-C33F-49F4-B59C-CF38EA2AA1D8}" dt="2023-12-13T16:42:13.437" v="2"/>
        <pc:sldMkLst>
          <pc:docMk/>
          <pc:sldMk cId="0" sldId="2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illian Hendry" userId="11fd0564-206c-41dc-a2fb-999b55697d50" providerId="ADAL" clId="{09F94FEA-C33F-49F4-B59C-CF38EA2AA1D8}" dt="2023-12-13T16:41:07.588" v="1"/>
              <pc2:cmMkLst xmlns:pc2="http://schemas.microsoft.com/office/powerpoint/2019/9/main/command">
                <pc:docMk/>
                <pc:sldMk cId="0" sldId="272"/>
                <pc2:cmMk id="{703FEB04-809D-4133-ADC4-32CDF1497AA2}"/>
              </pc2:cmMkLst>
              <pc226:cmRplyChg chg="add mod">
                <pc226:chgData name="Jillian Hendry" userId="11fd0564-206c-41dc-a2fb-999b55697d50" providerId="ADAL" clId="{09F94FEA-C33F-49F4-B59C-CF38EA2AA1D8}" dt="2023-12-13T16:41:07.588" v="1"/>
                <pc2:cmRplyMkLst xmlns:pc2="http://schemas.microsoft.com/office/powerpoint/2019/9/main/command">
                  <pc:docMk/>
                  <pc:sldMk cId="0" sldId="272"/>
                  <pc2:cmMk id="{703FEB04-809D-4133-ADC4-32CDF1497AA2}"/>
                  <pc2:cmRplyMk id="{4E38BE24-0F7E-4032-A159-9DDD53E05013}"/>
                </pc2:cmRplyMkLst>
              </pc226:cmRplyChg>
            </pc226:cmChg>
            <pc226:cmChg xmlns:pc226="http://schemas.microsoft.com/office/powerpoint/2022/06/main/command" chg="add">
              <pc226:chgData name="Jillian Hendry" userId="11fd0564-206c-41dc-a2fb-999b55697d50" providerId="ADAL" clId="{09F94FEA-C33F-49F4-B59C-CF38EA2AA1D8}" dt="2023-12-13T16:42:13.437" v="2"/>
              <pc2:cmMkLst xmlns:pc2="http://schemas.microsoft.com/office/powerpoint/2019/9/main/command">
                <pc:docMk/>
                <pc:sldMk cId="0" sldId="272"/>
                <pc2:cmMk id="{23BF2750-1AD3-496E-8E41-521A868DE60B}"/>
              </pc2:cmMkLst>
            </pc226:cmChg>
          </p:ext>
        </pc:extLst>
      </pc:sldChg>
      <pc:sldChg chg="modCm">
        <pc:chgData name="Jillian Hendry" userId="11fd0564-206c-41dc-a2fb-999b55697d50" providerId="ADAL" clId="{09F94FEA-C33F-49F4-B59C-CF38EA2AA1D8}" dt="2023-12-13T16:46:22.120" v="3"/>
        <pc:sldMkLst>
          <pc:docMk/>
          <pc:sldMk cId="2843378570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illian Hendry" userId="11fd0564-206c-41dc-a2fb-999b55697d50" providerId="ADAL" clId="{09F94FEA-C33F-49F4-B59C-CF38EA2AA1D8}" dt="2023-12-13T16:46:22.120" v="3"/>
              <pc2:cmMkLst xmlns:pc2="http://schemas.microsoft.com/office/powerpoint/2019/9/main/command">
                <pc:docMk/>
                <pc:sldMk cId="2843378570" sldId="276"/>
                <pc2:cmMk id="{D41B5712-E79F-4B22-805A-BF6BFD2F5E5D}"/>
              </pc2:cmMkLst>
              <pc226:cmRplyChg chg="add">
                <pc226:chgData name="Jillian Hendry" userId="11fd0564-206c-41dc-a2fb-999b55697d50" providerId="ADAL" clId="{09F94FEA-C33F-49F4-B59C-CF38EA2AA1D8}" dt="2023-12-13T16:46:22.120" v="3"/>
                <pc2:cmRplyMkLst xmlns:pc2="http://schemas.microsoft.com/office/powerpoint/2019/9/main/command">
                  <pc:docMk/>
                  <pc:sldMk cId="2843378570" sldId="276"/>
                  <pc2:cmMk id="{D41B5712-E79F-4B22-805A-BF6BFD2F5E5D}"/>
                  <pc2:cmRplyMk id="{C5B77DA2-81EC-44D9-9435-0D89AFE09171}"/>
                </pc2:cmRplyMkLst>
              </pc226:cmRplyChg>
            </pc226:cmChg>
          </p:ext>
        </pc:extLst>
      </pc:sldChg>
      <pc:sldChg chg="modCm">
        <pc:chgData name="Jillian Hendry" userId="11fd0564-206c-41dc-a2fb-999b55697d50" providerId="ADAL" clId="{09F94FEA-C33F-49F4-B59C-CF38EA2AA1D8}" dt="2023-12-13T16:58:12.861" v="4"/>
        <pc:sldMkLst>
          <pc:docMk/>
          <pc:sldMk cId="3778367665" sldId="3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illian Hendry" userId="11fd0564-206c-41dc-a2fb-999b55697d50" providerId="ADAL" clId="{09F94FEA-C33F-49F4-B59C-CF38EA2AA1D8}" dt="2023-12-13T16:58:12.861" v="4"/>
              <pc2:cmMkLst xmlns:pc2="http://schemas.microsoft.com/office/powerpoint/2019/9/main/command">
                <pc:docMk/>
                <pc:sldMk cId="3778367665" sldId="310"/>
                <pc2:cmMk id="{3C7E0E15-28C4-4453-AA36-459D12F1A968}"/>
              </pc2:cmMkLst>
              <pc226:cmRplyChg chg="add">
                <pc226:chgData name="Jillian Hendry" userId="11fd0564-206c-41dc-a2fb-999b55697d50" providerId="ADAL" clId="{09F94FEA-C33F-49F4-B59C-CF38EA2AA1D8}" dt="2023-12-13T16:58:12.861" v="4"/>
                <pc2:cmRplyMkLst xmlns:pc2="http://schemas.microsoft.com/office/powerpoint/2019/9/main/command">
                  <pc:docMk/>
                  <pc:sldMk cId="3778367665" sldId="310"/>
                  <pc2:cmMk id="{3C7E0E15-28C4-4453-AA36-459D12F1A968}"/>
                  <pc2:cmRplyMk id="{5E5DC28C-835F-46C8-AC7A-D005E420854E}"/>
                </pc2:cmRplyMkLst>
              </pc226:cmRplyChg>
            </pc226:cmChg>
          </p:ext>
        </pc:extLst>
      </pc:sldChg>
    </pc:docChg>
  </pc:docChgLst>
  <pc:docChgLst>
    <pc:chgData name="Karin Coltart" userId="354daf8b-765f-4bc7-8613-c3751c7e108a" providerId="ADAL" clId="{D2B6ADDD-8FD5-4CD6-9C4B-6B2D290CBC0A}"/>
    <pc:docChg chg="undo custSel modSld sldOrd">
      <pc:chgData name="Karin Coltart" userId="354daf8b-765f-4bc7-8613-c3751c7e108a" providerId="ADAL" clId="{D2B6ADDD-8FD5-4CD6-9C4B-6B2D290CBC0A}" dt="2023-12-06T10:48:38.002" v="3459" actId="20577"/>
      <pc:docMkLst>
        <pc:docMk/>
      </pc:docMkLst>
      <pc:sldChg chg="delSp mod delAnim modNotesTx">
        <pc:chgData name="Karin Coltart" userId="354daf8b-765f-4bc7-8613-c3751c7e108a" providerId="ADAL" clId="{D2B6ADDD-8FD5-4CD6-9C4B-6B2D290CBC0A}" dt="2023-11-29T13:50:11.651" v="100" actId="6549"/>
        <pc:sldMkLst>
          <pc:docMk/>
          <pc:sldMk cId="0" sldId="266"/>
        </pc:sldMkLst>
        <pc:picChg chg="del">
          <ac:chgData name="Karin Coltart" userId="354daf8b-765f-4bc7-8613-c3751c7e108a" providerId="ADAL" clId="{D2B6ADDD-8FD5-4CD6-9C4B-6B2D290CBC0A}" dt="2023-11-29T13:47:04.871" v="15" actId="478"/>
          <ac:picMkLst>
            <pc:docMk/>
            <pc:sldMk cId="0" sldId="266"/>
            <ac:picMk id="3" creationId="{1D5BE00A-7338-4528-A18A-19D8442AD9AE}"/>
          </ac:picMkLst>
        </pc:picChg>
      </pc:sldChg>
      <pc:sldChg chg="delSp modSp mod delAnim modNotesTx">
        <pc:chgData name="Karin Coltart" userId="354daf8b-765f-4bc7-8613-c3751c7e108a" providerId="ADAL" clId="{D2B6ADDD-8FD5-4CD6-9C4B-6B2D290CBC0A}" dt="2023-11-29T14:44:20.832" v="1480" actId="1076"/>
        <pc:sldMkLst>
          <pc:docMk/>
          <pc:sldMk cId="0" sldId="269"/>
        </pc:sldMkLst>
        <pc:spChg chg="mod">
          <ac:chgData name="Karin Coltart" userId="354daf8b-765f-4bc7-8613-c3751c7e108a" providerId="ADAL" clId="{D2B6ADDD-8FD5-4CD6-9C4B-6B2D290CBC0A}" dt="2023-11-29T14:43:08.045" v="1228" actId="20577"/>
          <ac:spMkLst>
            <pc:docMk/>
            <pc:sldMk cId="0" sldId="269"/>
            <ac:spMk id="7" creationId="{A8E6BA13-A376-4B31-84B0-0F545FDA9F48}"/>
          </ac:spMkLst>
        </pc:spChg>
        <pc:graphicFrameChg chg="mod">
          <ac:chgData name="Karin Coltart" userId="354daf8b-765f-4bc7-8613-c3751c7e108a" providerId="ADAL" clId="{D2B6ADDD-8FD5-4CD6-9C4B-6B2D290CBC0A}" dt="2023-11-29T14:44:20.832" v="1480" actId="1076"/>
          <ac:graphicFrameMkLst>
            <pc:docMk/>
            <pc:sldMk cId="0" sldId="269"/>
            <ac:graphicFrameMk id="4" creationId="{183C0AE8-B855-4A57-A1D9-7F7FAE7AF113}"/>
          </ac:graphicFrameMkLst>
        </pc:graphicFrameChg>
        <pc:picChg chg="del">
          <ac:chgData name="Karin Coltart" userId="354daf8b-765f-4bc7-8613-c3751c7e108a" providerId="ADAL" clId="{D2B6ADDD-8FD5-4CD6-9C4B-6B2D290CBC0A}" dt="2023-11-29T13:47:16.648" v="19" actId="478"/>
          <ac:picMkLst>
            <pc:docMk/>
            <pc:sldMk cId="0" sldId="269"/>
            <ac:picMk id="3" creationId="{BDFD1A7E-86E2-46E1-AC1E-46718603450C}"/>
          </ac:picMkLst>
        </pc:picChg>
      </pc:sldChg>
      <pc:sldChg chg="delSp mod delAnim modNotesTx">
        <pc:chgData name="Karin Coltart" userId="354daf8b-765f-4bc7-8613-c3751c7e108a" providerId="ADAL" clId="{D2B6ADDD-8FD5-4CD6-9C4B-6B2D290CBC0A}" dt="2023-12-06T10:40:58.267" v="3372" actId="20577"/>
        <pc:sldMkLst>
          <pc:docMk/>
          <pc:sldMk cId="0" sldId="270"/>
        </pc:sldMkLst>
        <pc:picChg chg="del">
          <ac:chgData name="Karin Coltart" userId="354daf8b-765f-4bc7-8613-c3751c7e108a" providerId="ADAL" clId="{D2B6ADDD-8FD5-4CD6-9C4B-6B2D290CBC0A}" dt="2023-11-29T13:47:44.881" v="27" actId="478"/>
          <ac:picMkLst>
            <pc:docMk/>
            <pc:sldMk cId="0" sldId="270"/>
            <ac:picMk id="2" creationId="{DF430101-77C9-4FDC-BEB8-C7F066D23BFE}"/>
          </ac:picMkLst>
        </pc:picChg>
      </pc:sldChg>
      <pc:sldChg chg="delSp modSp mod delAnim modNotesTx">
        <pc:chgData name="Karin Coltart" userId="354daf8b-765f-4bc7-8613-c3751c7e108a" providerId="ADAL" clId="{D2B6ADDD-8FD5-4CD6-9C4B-6B2D290CBC0A}" dt="2023-12-06T10:41:30.170" v="3389" actId="20577"/>
        <pc:sldMkLst>
          <pc:docMk/>
          <pc:sldMk cId="0" sldId="271"/>
        </pc:sldMkLst>
        <pc:spChg chg="mod">
          <ac:chgData name="Karin Coltart" userId="354daf8b-765f-4bc7-8613-c3751c7e108a" providerId="ADAL" clId="{D2B6ADDD-8FD5-4CD6-9C4B-6B2D290CBC0A}" dt="2023-12-06T10:41:30.170" v="3389" actId="20577"/>
          <ac:spMkLst>
            <pc:docMk/>
            <pc:sldMk cId="0" sldId="271"/>
            <ac:spMk id="7" creationId="{2ED10964-9B05-404F-BFD6-0CFAA0AE0E5D}"/>
          </ac:spMkLst>
        </pc:spChg>
        <pc:picChg chg="del">
          <ac:chgData name="Karin Coltart" userId="354daf8b-765f-4bc7-8613-c3751c7e108a" providerId="ADAL" clId="{D2B6ADDD-8FD5-4CD6-9C4B-6B2D290CBC0A}" dt="2023-11-29T13:47:00.963" v="14" actId="478"/>
          <ac:picMkLst>
            <pc:docMk/>
            <pc:sldMk cId="0" sldId="271"/>
            <ac:picMk id="3" creationId="{373FE029-70BC-4E8E-9208-8A3297851BB3}"/>
          </ac:picMkLst>
        </pc:picChg>
      </pc:sldChg>
      <pc:sldChg chg="delSp modSp mod delAnim addCm modNotesTx">
        <pc:chgData name="Karin Coltart" userId="354daf8b-765f-4bc7-8613-c3751c7e108a" providerId="ADAL" clId="{D2B6ADDD-8FD5-4CD6-9C4B-6B2D290CBC0A}" dt="2023-12-06T10:44:09.620" v="3430" actId="20577"/>
        <pc:sldMkLst>
          <pc:docMk/>
          <pc:sldMk cId="0" sldId="272"/>
        </pc:sldMkLst>
        <pc:spChg chg="mod">
          <ac:chgData name="Karin Coltart" userId="354daf8b-765f-4bc7-8613-c3751c7e108a" providerId="ADAL" clId="{D2B6ADDD-8FD5-4CD6-9C4B-6B2D290CBC0A}" dt="2023-11-29T14:14:26.865" v="488" actId="20577"/>
          <ac:spMkLst>
            <pc:docMk/>
            <pc:sldMk cId="0" sldId="272"/>
            <ac:spMk id="7" creationId="{D1CA865B-121D-4FBB-9945-08E209D4A7BD}"/>
          </ac:spMkLst>
        </pc:spChg>
        <pc:spChg chg="mod">
          <ac:chgData name="Karin Coltart" userId="354daf8b-765f-4bc7-8613-c3751c7e108a" providerId="ADAL" clId="{D2B6ADDD-8FD5-4CD6-9C4B-6B2D290CBC0A}" dt="2023-11-29T14:00:00.647" v="129" actId="404"/>
          <ac:spMkLst>
            <pc:docMk/>
            <pc:sldMk cId="0" sldId="272"/>
            <ac:spMk id="8" creationId="{2C0F3CA6-9E7E-4404-9B5D-58B7A2BF913F}"/>
          </ac:spMkLst>
        </pc:spChg>
        <pc:picChg chg="del">
          <ac:chgData name="Karin Coltart" userId="354daf8b-765f-4bc7-8613-c3751c7e108a" providerId="ADAL" clId="{D2B6ADDD-8FD5-4CD6-9C4B-6B2D290CBC0A}" dt="2023-11-29T13:47:07.809" v="16" actId="478"/>
          <ac:picMkLst>
            <pc:docMk/>
            <pc:sldMk cId="0" sldId="272"/>
            <ac:picMk id="2" creationId="{B41F1A34-5A49-42E0-8D0F-FFE5A45F947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rin Coltart" userId="354daf8b-765f-4bc7-8613-c3751c7e108a" providerId="ADAL" clId="{D2B6ADDD-8FD5-4CD6-9C4B-6B2D290CBC0A}" dt="2023-11-29T14:17:47.443" v="489"/>
              <pc2:cmMkLst xmlns:pc2="http://schemas.microsoft.com/office/powerpoint/2019/9/main/command">
                <pc:docMk/>
                <pc:sldMk cId="0" sldId="272"/>
                <pc2:cmMk id="{703FEB04-809D-4133-ADC4-32CDF1497AA2}"/>
              </pc2:cmMkLst>
            </pc226:cmChg>
          </p:ext>
        </pc:extLst>
      </pc:sldChg>
      <pc:sldChg chg="delSp modSp mod ord delAnim modNotesTx">
        <pc:chgData name="Karin Coltart" userId="354daf8b-765f-4bc7-8613-c3751c7e108a" providerId="ADAL" clId="{D2B6ADDD-8FD5-4CD6-9C4B-6B2D290CBC0A}" dt="2023-11-29T14:33:02.363" v="928" actId="20577"/>
        <pc:sldMkLst>
          <pc:docMk/>
          <pc:sldMk cId="0" sldId="273"/>
        </pc:sldMkLst>
        <pc:spChg chg="mod">
          <ac:chgData name="Karin Coltart" userId="354daf8b-765f-4bc7-8613-c3751c7e108a" providerId="ADAL" clId="{D2B6ADDD-8FD5-4CD6-9C4B-6B2D290CBC0A}" dt="2023-11-29T14:21:47.349" v="780" actId="20577"/>
          <ac:spMkLst>
            <pc:docMk/>
            <pc:sldMk cId="0" sldId="273"/>
            <ac:spMk id="7" creationId="{5BBDF1F0-7D02-468D-B749-FD6AE503FB74}"/>
          </ac:spMkLst>
        </pc:spChg>
        <pc:picChg chg="del">
          <ac:chgData name="Karin Coltart" userId="354daf8b-765f-4bc7-8613-c3751c7e108a" providerId="ADAL" clId="{D2B6ADDD-8FD5-4CD6-9C4B-6B2D290CBC0A}" dt="2023-11-29T13:47:13.772" v="18" actId="478"/>
          <ac:picMkLst>
            <pc:docMk/>
            <pc:sldMk cId="0" sldId="273"/>
            <ac:picMk id="2" creationId="{5C81B9A4-33A9-4E40-B01F-6631AF8FF663}"/>
          </ac:picMkLst>
        </pc:picChg>
      </pc:sldChg>
      <pc:sldChg chg="delSp modSp mod delAnim addCm modCm modNotesTx">
        <pc:chgData name="Karin Coltart" userId="354daf8b-765f-4bc7-8613-c3751c7e108a" providerId="ADAL" clId="{D2B6ADDD-8FD5-4CD6-9C4B-6B2D290CBC0A}" dt="2023-12-06T09:26:47.201" v="2133" actId="20577"/>
        <pc:sldMkLst>
          <pc:docMk/>
          <pc:sldMk cId="2843378570" sldId="276"/>
        </pc:sldMkLst>
        <pc:spChg chg="mod">
          <ac:chgData name="Karin Coltart" userId="354daf8b-765f-4bc7-8613-c3751c7e108a" providerId="ADAL" clId="{D2B6ADDD-8FD5-4CD6-9C4B-6B2D290CBC0A}" dt="2023-11-29T14:33:35.727" v="947" actId="20577"/>
          <ac:spMkLst>
            <pc:docMk/>
            <pc:sldMk cId="2843378570" sldId="276"/>
            <ac:spMk id="7" creationId="{D1CA865B-121D-4FBB-9945-08E209D4A7BD}"/>
          </ac:spMkLst>
        </pc:spChg>
        <pc:spChg chg="mod">
          <ac:chgData name="Karin Coltart" userId="354daf8b-765f-4bc7-8613-c3751c7e108a" providerId="ADAL" clId="{D2B6ADDD-8FD5-4CD6-9C4B-6B2D290CBC0A}" dt="2023-11-29T14:40:45.660" v="1011" actId="20577"/>
          <ac:spMkLst>
            <pc:docMk/>
            <pc:sldMk cId="2843378570" sldId="276"/>
            <ac:spMk id="8" creationId="{2C0F3CA6-9E7E-4404-9B5D-58B7A2BF913F}"/>
          </ac:spMkLst>
        </pc:spChg>
        <pc:picChg chg="del">
          <ac:chgData name="Karin Coltart" userId="354daf8b-765f-4bc7-8613-c3751c7e108a" providerId="ADAL" clId="{D2B6ADDD-8FD5-4CD6-9C4B-6B2D290CBC0A}" dt="2023-11-29T13:47:10.845" v="17" actId="478"/>
          <ac:picMkLst>
            <pc:docMk/>
            <pc:sldMk cId="2843378570" sldId="276"/>
            <ac:picMk id="3" creationId="{3C9E991D-15CE-441C-8759-E2D8FDF94BF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Karin Coltart" userId="354daf8b-765f-4bc7-8613-c3751c7e108a" providerId="ADAL" clId="{D2B6ADDD-8FD5-4CD6-9C4B-6B2D290CBC0A}" dt="2023-12-06T09:26:28.169" v="2125"/>
              <pc2:cmMkLst xmlns:pc2="http://schemas.microsoft.com/office/powerpoint/2019/9/main/command">
                <pc:docMk/>
                <pc:sldMk cId="2843378570" sldId="276"/>
                <pc2:cmMk id="{D41B5712-E79F-4B22-805A-BF6BFD2F5E5D}"/>
              </pc2:cmMkLst>
            </pc226:cmChg>
          </p:ext>
        </pc:extLst>
      </pc:sldChg>
      <pc:sldChg chg="delSp modSp mod delAnim modNotesTx">
        <pc:chgData name="Karin Coltart" userId="354daf8b-765f-4bc7-8613-c3751c7e108a" providerId="ADAL" clId="{D2B6ADDD-8FD5-4CD6-9C4B-6B2D290CBC0A}" dt="2023-12-06T09:59:49.399" v="2151" actId="20577"/>
        <pc:sldMkLst>
          <pc:docMk/>
          <pc:sldMk cId="1479971198" sldId="293"/>
        </pc:sldMkLst>
        <pc:spChg chg="mod">
          <ac:chgData name="Karin Coltart" userId="354daf8b-765f-4bc7-8613-c3751c7e108a" providerId="ADAL" clId="{D2B6ADDD-8FD5-4CD6-9C4B-6B2D290CBC0A}" dt="2023-11-29T14:57:39.901" v="1681" actId="20577"/>
          <ac:spMkLst>
            <pc:docMk/>
            <pc:sldMk cId="1479971198" sldId="293"/>
            <ac:spMk id="7" creationId="{96A3051C-5CDA-48F9-8CFD-AFBC3F245E20}"/>
          </ac:spMkLst>
        </pc:spChg>
        <pc:spChg chg="mod">
          <ac:chgData name="Karin Coltart" userId="354daf8b-765f-4bc7-8613-c3751c7e108a" providerId="ADAL" clId="{D2B6ADDD-8FD5-4CD6-9C4B-6B2D290CBC0A}" dt="2023-11-29T14:57:56.364" v="1703" actId="20577"/>
          <ac:spMkLst>
            <pc:docMk/>
            <pc:sldMk cId="1479971198" sldId="293"/>
            <ac:spMk id="8" creationId="{FBEF2E2A-247D-4A3B-AB1E-C540D2F03A98}"/>
          </ac:spMkLst>
        </pc:spChg>
        <pc:picChg chg="del">
          <ac:chgData name="Karin Coltart" userId="354daf8b-765f-4bc7-8613-c3751c7e108a" providerId="ADAL" clId="{D2B6ADDD-8FD5-4CD6-9C4B-6B2D290CBC0A}" dt="2023-11-29T13:47:22.704" v="21" actId="478"/>
          <ac:picMkLst>
            <pc:docMk/>
            <pc:sldMk cId="1479971198" sldId="293"/>
            <ac:picMk id="3" creationId="{CE2300CA-84E6-4292-92D4-526D13C01337}"/>
          </ac:picMkLst>
        </pc:picChg>
      </pc:sldChg>
      <pc:sldChg chg="delSp modSp mod delAnim modNotesTx">
        <pc:chgData name="Karin Coltart" userId="354daf8b-765f-4bc7-8613-c3751c7e108a" providerId="ADAL" clId="{D2B6ADDD-8FD5-4CD6-9C4B-6B2D290CBC0A}" dt="2023-11-29T14:57:15.561" v="1643" actId="20577"/>
        <pc:sldMkLst>
          <pc:docMk/>
          <pc:sldMk cId="4245355112" sldId="304"/>
        </pc:sldMkLst>
        <pc:spChg chg="mod">
          <ac:chgData name="Karin Coltart" userId="354daf8b-765f-4bc7-8613-c3751c7e108a" providerId="ADAL" clId="{D2B6ADDD-8FD5-4CD6-9C4B-6B2D290CBC0A}" dt="2023-11-29T14:44:31.671" v="1499" actId="20577"/>
          <ac:spMkLst>
            <pc:docMk/>
            <pc:sldMk cId="4245355112" sldId="304"/>
            <ac:spMk id="7" creationId="{A8E6BA13-A376-4B31-84B0-0F545FDA9F48}"/>
          </ac:spMkLst>
        </pc:spChg>
        <pc:picChg chg="del">
          <ac:chgData name="Karin Coltart" userId="354daf8b-765f-4bc7-8613-c3751c7e108a" providerId="ADAL" clId="{D2B6ADDD-8FD5-4CD6-9C4B-6B2D290CBC0A}" dt="2023-11-29T13:47:19.553" v="20" actId="478"/>
          <ac:picMkLst>
            <pc:docMk/>
            <pc:sldMk cId="4245355112" sldId="304"/>
            <ac:picMk id="3" creationId="{F65B4E7D-7B18-4D30-82E4-0567E07C2997}"/>
          </ac:picMkLst>
        </pc:picChg>
      </pc:sldChg>
      <pc:sldChg chg="delSp modSp mod delAnim modNotesTx">
        <pc:chgData name="Karin Coltart" userId="354daf8b-765f-4bc7-8613-c3751c7e108a" providerId="ADAL" clId="{D2B6ADDD-8FD5-4CD6-9C4B-6B2D290CBC0A}" dt="2023-12-06T10:30:02.133" v="2984" actId="20577"/>
        <pc:sldMkLst>
          <pc:docMk/>
          <pc:sldMk cId="523341156" sldId="305"/>
        </pc:sldMkLst>
        <pc:spChg chg="mod">
          <ac:chgData name="Karin Coltart" userId="354daf8b-765f-4bc7-8613-c3751c7e108a" providerId="ADAL" clId="{D2B6ADDD-8FD5-4CD6-9C4B-6B2D290CBC0A}" dt="2023-12-05T09:36:38.809" v="1789" actId="20577"/>
          <ac:spMkLst>
            <pc:docMk/>
            <pc:sldMk cId="523341156" sldId="305"/>
            <ac:spMk id="7" creationId="{96A3051C-5CDA-48F9-8CFD-AFBC3F245E20}"/>
          </ac:spMkLst>
        </pc:spChg>
        <pc:spChg chg="mod">
          <ac:chgData name="Karin Coltart" userId="354daf8b-765f-4bc7-8613-c3751c7e108a" providerId="ADAL" clId="{D2B6ADDD-8FD5-4CD6-9C4B-6B2D290CBC0A}" dt="2023-12-06T10:30:02.133" v="2984" actId="20577"/>
          <ac:spMkLst>
            <pc:docMk/>
            <pc:sldMk cId="523341156" sldId="305"/>
            <ac:spMk id="8" creationId="{FBEF2E2A-247D-4A3B-AB1E-C540D2F03A98}"/>
          </ac:spMkLst>
        </pc:spChg>
        <pc:picChg chg="del">
          <ac:chgData name="Karin Coltart" userId="354daf8b-765f-4bc7-8613-c3751c7e108a" providerId="ADAL" clId="{D2B6ADDD-8FD5-4CD6-9C4B-6B2D290CBC0A}" dt="2023-11-29T13:47:25.835" v="22" actId="478"/>
          <ac:picMkLst>
            <pc:docMk/>
            <pc:sldMk cId="523341156" sldId="305"/>
            <ac:picMk id="3" creationId="{F32AC550-0078-4184-90F4-7EAEC646CE52}"/>
          </ac:picMkLst>
        </pc:picChg>
      </pc:sldChg>
      <pc:sldChg chg="delSp modSp mod delAnim modNotesTx">
        <pc:chgData name="Karin Coltart" userId="354daf8b-765f-4bc7-8613-c3751c7e108a" providerId="ADAL" clId="{D2B6ADDD-8FD5-4CD6-9C4B-6B2D290CBC0A}" dt="2023-12-06T10:30:36.463" v="3044" actId="20577"/>
        <pc:sldMkLst>
          <pc:docMk/>
          <pc:sldMk cId="4181023608" sldId="306"/>
        </pc:sldMkLst>
        <pc:spChg chg="mod">
          <ac:chgData name="Karin Coltart" userId="354daf8b-765f-4bc7-8613-c3751c7e108a" providerId="ADAL" clId="{D2B6ADDD-8FD5-4CD6-9C4B-6B2D290CBC0A}" dt="2023-12-05T09:39:44.251" v="1949" actId="20577"/>
          <ac:spMkLst>
            <pc:docMk/>
            <pc:sldMk cId="4181023608" sldId="306"/>
            <ac:spMk id="7" creationId="{96A3051C-5CDA-48F9-8CFD-AFBC3F245E20}"/>
          </ac:spMkLst>
        </pc:spChg>
        <pc:spChg chg="mod">
          <ac:chgData name="Karin Coltart" userId="354daf8b-765f-4bc7-8613-c3751c7e108a" providerId="ADAL" clId="{D2B6ADDD-8FD5-4CD6-9C4B-6B2D290CBC0A}" dt="2023-12-06T10:30:36.463" v="3044" actId="20577"/>
          <ac:spMkLst>
            <pc:docMk/>
            <pc:sldMk cId="4181023608" sldId="306"/>
            <ac:spMk id="8" creationId="{FBEF2E2A-247D-4A3B-AB1E-C540D2F03A98}"/>
          </ac:spMkLst>
        </pc:spChg>
        <pc:picChg chg="del">
          <ac:chgData name="Karin Coltart" userId="354daf8b-765f-4bc7-8613-c3751c7e108a" providerId="ADAL" clId="{D2B6ADDD-8FD5-4CD6-9C4B-6B2D290CBC0A}" dt="2023-11-29T13:47:30.808" v="23" actId="478"/>
          <ac:picMkLst>
            <pc:docMk/>
            <pc:sldMk cId="4181023608" sldId="306"/>
            <ac:picMk id="3" creationId="{29218A63-5A3D-48B2-AF00-AF962064E149}"/>
          </ac:picMkLst>
        </pc:picChg>
      </pc:sldChg>
      <pc:sldChg chg="delSp modSp mod delAnim modNotesTx">
        <pc:chgData name="Karin Coltart" userId="354daf8b-765f-4bc7-8613-c3751c7e108a" providerId="ADAL" clId="{D2B6ADDD-8FD5-4CD6-9C4B-6B2D290CBC0A}" dt="2023-12-06T10:48:38.002" v="3459" actId="20577"/>
        <pc:sldMkLst>
          <pc:docMk/>
          <pc:sldMk cId="1787507454" sldId="307"/>
        </pc:sldMkLst>
        <pc:spChg chg="mod">
          <ac:chgData name="Karin Coltart" userId="354daf8b-765f-4bc7-8613-c3751c7e108a" providerId="ADAL" clId="{D2B6ADDD-8FD5-4CD6-9C4B-6B2D290CBC0A}" dt="2023-12-05T09:52:56.258" v="2082" actId="20577"/>
          <ac:spMkLst>
            <pc:docMk/>
            <pc:sldMk cId="1787507454" sldId="307"/>
            <ac:spMk id="7" creationId="{96A3051C-5CDA-48F9-8CFD-AFBC3F245E20}"/>
          </ac:spMkLst>
        </pc:spChg>
        <pc:spChg chg="mod">
          <ac:chgData name="Karin Coltart" userId="354daf8b-765f-4bc7-8613-c3751c7e108a" providerId="ADAL" clId="{D2B6ADDD-8FD5-4CD6-9C4B-6B2D290CBC0A}" dt="2023-12-06T10:48:21.712" v="3442" actId="20577"/>
          <ac:spMkLst>
            <pc:docMk/>
            <pc:sldMk cId="1787507454" sldId="307"/>
            <ac:spMk id="8" creationId="{FBEF2E2A-247D-4A3B-AB1E-C540D2F03A98}"/>
          </ac:spMkLst>
        </pc:spChg>
        <pc:picChg chg="del">
          <ac:chgData name="Karin Coltart" userId="354daf8b-765f-4bc7-8613-c3751c7e108a" providerId="ADAL" clId="{D2B6ADDD-8FD5-4CD6-9C4B-6B2D290CBC0A}" dt="2023-11-29T13:47:33.825" v="24" actId="478"/>
          <ac:picMkLst>
            <pc:docMk/>
            <pc:sldMk cId="1787507454" sldId="307"/>
            <ac:picMk id="3" creationId="{611220D9-1129-4126-869D-3AB4DF37136B}"/>
          </ac:picMkLst>
        </pc:picChg>
      </pc:sldChg>
      <pc:sldChg chg="delSp modSp mod delAnim modNotesTx">
        <pc:chgData name="Karin Coltart" userId="354daf8b-765f-4bc7-8613-c3751c7e108a" providerId="ADAL" clId="{D2B6ADDD-8FD5-4CD6-9C4B-6B2D290CBC0A}" dt="2023-12-06T10:38:32.492" v="3345" actId="6549"/>
        <pc:sldMkLst>
          <pc:docMk/>
          <pc:sldMk cId="2246844012" sldId="308"/>
        </pc:sldMkLst>
        <pc:spChg chg="mod">
          <ac:chgData name="Karin Coltart" userId="354daf8b-765f-4bc7-8613-c3751c7e108a" providerId="ADAL" clId="{D2B6ADDD-8FD5-4CD6-9C4B-6B2D290CBC0A}" dt="2023-12-06T10:35:09.935" v="3283" actId="20577"/>
          <ac:spMkLst>
            <pc:docMk/>
            <pc:sldMk cId="2246844012" sldId="308"/>
            <ac:spMk id="7" creationId="{96A3051C-5CDA-48F9-8CFD-AFBC3F245E20}"/>
          </ac:spMkLst>
        </pc:spChg>
        <pc:spChg chg="mod">
          <ac:chgData name="Karin Coltart" userId="354daf8b-765f-4bc7-8613-c3751c7e108a" providerId="ADAL" clId="{D2B6ADDD-8FD5-4CD6-9C4B-6B2D290CBC0A}" dt="2023-12-06T10:37:24.867" v="3304" actId="20577"/>
          <ac:spMkLst>
            <pc:docMk/>
            <pc:sldMk cId="2246844012" sldId="308"/>
            <ac:spMk id="8" creationId="{FBEF2E2A-247D-4A3B-AB1E-C540D2F03A98}"/>
          </ac:spMkLst>
        </pc:spChg>
        <pc:picChg chg="del">
          <ac:chgData name="Karin Coltart" userId="354daf8b-765f-4bc7-8613-c3751c7e108a" providerId="ADAL" clId="{D2B6ADDD-8FD5-4CD6-9C4B-6B2D290CBC0A}" dt="2023-11-29T13:47:37.147" v="25" actId="478"/>
          <ac:picMkLst>
            <pc:docMk/>
            <pc:sldMk cId="2246844012" sldId="308"/>
            <ac:picMk id="3" creationId="{B7433711-7C69-45A4-A0E5-BAA7D16312C4}"/>
          </ac:picMkLst>
        </pc:picChg>
      </pc:sldChg>
      <pc:sldChg chg="delSp modSp mod delAnim modNotesTx">
        <pc:chgData name="Karin Coltart" userId="354daf8b-765f-4bc7-8613-c3751c7e108a" providerId="ADAL" clId="{D2B6ADDD-8FD5-4CD6-9C4B-6B2D290CBC0A}" dt="2023-12-06T10:39:53.108" v="3358" actId="20577"/>
        <pc:sldMkLst>
          <pc:docMk/>
          <pc:sldMk cId="1206799673" sldId="309"/>
        </pc:sldMkLst>
        <pc:spChg chg="mod">
          <ac:chgData name="Karin Coltart" userId="354daf8b-765f-4bc7-8613-c3751c7e108a" providerId="ADAL" clId="{D2B6ADDD-8FD5-4CD6-9C4B-6B2D290CBC0A}" dt="2023-12-06T10:17:12.025" v="2473"/>
          <ac:spMkLst>
            <pc:docMk/>
            <pc:sldMk cId="1206799673" sldId="309"/>
            <ac:spMk id="8" creationId="{FBEF2E2A-247D-4A3B-AB1E-C540D2F03A98}"/>
          </ac:spMkLst>
        </pc:spChg>
        <pc:picChg chg="del">
          <ac:chgData name="Karin Coltart" userId="354daf8b-765f-4bc7-8613-c3751c7e108a" providerId="ADAL" clId="{D2B6ADDD-8FD5-4CD6-9C4B-6B2D290CBC0A}" dt="2023-11-29T13:47:41.503" v="26" actId="478"/>
          <ac:picMkLst>
            <pc:docMk/>
            <pc:sldMk cId="1206799673" sldId="309"/>
            <ac:picMk id="3" creationId="{88D9710A-C4C0-43CB-9AFD-ECA3912A5AAF}"/>
          </ac:picMkLst>
        </pc:picChg>
      </pc:sldChg>
      <pc:sldChg chg="modSp mod addCm delCm">
        <pc:chgData name="Karin Coltart" userId="354daf8b-765f-4bc7-8613-c3751c7e108a" providerId="ADAL" clId="{D2B6ADDD-8FD5-4CD6-9C4B-6B2D290CBC0A}" dt="2023-12-06T10:47:01.169" v="3432"/>
        <pc:sldMkLst>
          <pc:docMk/>
          <pc:sldMk cId="3778367665" sldId="310"/>
        </pc:sldMkLst>
        <pc:spChg chg="mod">
          <ac:chgData name="Karin Coltart" userId="354daf8b-765f-4bc7-8613-c3751c7e108a" providerId="ADAL" clId="{D2B6ADDD-8FD5-4CD6-9C4B-6B2D290CBC0A}" dt="2023-12-06T10:12:54.020" v="2433" actId="20577"/>
          <ac:spMkLst>
            <pc:docMk/>
            <pc:sldMk cId="3778367665" sldId="310"/>
            <ac:spMk id="8" creationId="{FBEF2E2A-247D-4A3B-AB1E-C540D2F03A9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rin Coltart" userId="354daf8b-765f-4bc7-8613-c3751c7e108a" providerId="ADAL" clId="{D2B6ADDD-8FD5-4CD6-9C4B-6B2D290CBC0A}" dt="2023-12-06T10:47:01.169" v="3432"/>
              <pc2:cmMkLst xmlns:pc2="http://schemas.microsoft.com/office/powerpoint/2019/9/main/command">
                <pc:docMk/>
                <pc:sldMk cId="3778367665" sldId="310"/>
                <pc2:cmMk id="{3C7E0E15-28C4-4453-AA36-459D12F1A968}"/>
              </pc2:cmMkLst>
            </pc226:cmChg>
            <pc226:cmChg xmlns:pc226="http://schemas.microsoft.com/office/powerpoint/2022/06/main/command" chg="add del">
              <pc226:chgData name="Karin Coltart" userId="354daf8b-765f-4bc7-8613-c3751c7e108a" providerId="ADAL" clId="{D2B6ADDD-8FD5-4CD6-9C4B-6B2D290CBC0A}" dt="2023-12-06T10:46:12.286" v="3431"/>
              <pc2:cmMkLst xmlns:pc2="http://schemas.microsoft.com/office/powerpoint/2019/9/main/command">
                <pc:docMk/>
                <pc:sldMk cId="3778367665" sldId="310"/>
                <pc2:cmMk id="{061F9192-8346-4E76-9E32-89F3F4EA2FC5}"/>
              </pc2:cmMkLst>
            </pc226:cmChg>
          </p:ext>
        </pc:extLst>
      </pc:sldChg>
    </pc:docChg>
  </pc:docChgLst>
  <pc:docChgLst>
    <pc:chgData name="Scott Fleming" userId="a576d99a-ea37-4f02-b5be-ca6f73d67216" providerId="ADAL" clId="{DC6E7EC9-A5CB-45A5-9E70-99609A5C4C25}"/>
    <pc:docChg chg="modSld modShowInfo">
      <pc:chgData name="Scott Fleming" userId="a576d99a-ea37-4f02-b5be-ca6f73d67216" providerId="ADAL" clId="{DC6E7EC9-A5CB-45A5-9E70-99609A5C4C25}" dt="2024-03-15T15:21:51.673" v="2"/>
      <pc:docMkLst>
        <pc:docMk/>
      </pc:docMkLst>
      <pc:sldChg chg="modTransition">
        <pc:chgData name="Scott Fleming" userId="a576d99a-ea37-4f02-b5be-ca6f73d67216" providerId="ADAL" clId="{DC6E7EC9-A5CB-45A5-9E70-99609A5C4C25}" dt="2024-03-15T15:21:51.673" v="2"/>
        <pc:sldMkLst>
          <pc:docMk/>
          <pc:sldMk cId="1206799673" sldId="3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50270-96DE-41C3-9FA8-2A123AE575A6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A93EE-D991-4541-BB3D-53180E825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10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273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204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029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393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668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290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412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18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575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268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38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176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971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899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607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A93EE-D991-4541-BB3D-53180E82510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27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22B3CEB-1CD2-47D1-94F7-14F31CBDB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1C09DB-F66D-4F83-AC6B-82F2ABC81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57C55-78C0-4EA7-A7B8-3BDD57526055}" type="datetimeFigureOut">
              <a:rPr lang="en-US"/>
              <a:pPr>
                <a:defRPr/>
              </a:pPr>
              <a:t>3/15/2024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99913A-85D9-4E10-8164-558CB769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B28CCC-00BB-4801-BC3B-83CFBF6A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52D1C-150F-4184-8C6B-E48E0088CA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29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476C41B-BDE1-42E4-B851-03E5D63CA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7382B5-E7F0-4BEB-A138-465CCA42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F2ED1-957E-4339-9CB2-471D923879E2}" type="datetimeFigureOut">
              <a:rPr lang="en-US"/>
              <a:pPr>
                <a:defRPr/>
              </a:pPr>
              <a:t>3/15/2024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A1ED34-6F5B-4487-9DD6-D3ABBEED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C5D2D7-692A-4C6A-8B53-35F1881BD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A7628-DD9A-4DAF-864A-979AD0627C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3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56AE6A9-87DE-4DEB-8BAD-B36DF7E0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2DDDFDC-1A35-469F-A602-E2C2F60F85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88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ACF3FB0-A59D-43BD-9677-6F0F10F7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9FA13-E2D6-4159-A16B-54E4BDC71E41}" type="datetimeFigureOut">
              <a:rPr lang="en-US"/>
              <a:pPr>
                <a:defRPr/>
              </a:pPr>
              <a:t>3/15/2024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D3EFC13-1896-45D7-A668-CE5B18BD2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9BB7AB-7CF0-451B-9CCC-73228F30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86C9C-7916-44AD-B0C9-68C8C736F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7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F668512D-20F0-4974-A6AE-AB7EDBCAD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C7C858C-5E5B-4E7A-827E-66288DFC4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5C9C4-AAA3-4AC9-B65C-5BB401CCB761}" type="datetimeFigureOut">
              <a:rPr lang="en-US"/>
              <a:pPr>
                <a:defRPr/>
              </a:pPr>
              <a:t>3/15/2024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9FD86EC4-647B-4A7D-9530-48A24B78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3EFF85C-53E7-4C8F-A30A-EC27076C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50C3D-9F55-4A93-859B-830926301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12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455D2-6561-4D76-A96D-8709D318A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998"/>
            <a:ext cx="8229600" cy="85725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007D7AEB-FBD6-472E-AD0E-563D0A7C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8E2D0-0C84-4BA7-B034-D5A1FF8C3B44}" type="datetimeFigureOut">
              <a:rPr lang="en-US"/>
              <a:pPr>
                <a:defRPr/>
              </a:pPr>
              <a:t>3/15/2024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06582006-66AA-4096-BD4D-F7621F885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5B87ADB-207F-4088-9C44-6462166A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D7592-5A8D-451C-9ED1-A9ECBCBAF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5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CF686215-9355-406B-8DF1-429A9CEFD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F13E287-9954-4FEF-8994-B20F308F0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DB3A3-3687-49F0-9280-AC28C2CACC71}" type="datetimeFigureOut">
              <a:rPr lang="en-US"/>
              <a:pPr>
                <a:defRPr/>
              </a:pPr>
              <a:t>3/15/2024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DB0FFE3-5E0C-4204-8B72-8971C7708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384D6FB-54F8-4273-A3F1-B7F3E99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3F0E6-D876-4536-9404-D29EC22C8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43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5758B8-29BD-4C38-85F6-83591519948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9B3CB02-B9BC-412A-BC58-871D9D0F36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628EA-9B75-4C1A-87A6-5FEEA1189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E26E9A-43FE-433A-9DD7-BA9722FF4B3E}" type="datetimeFigureOut">
              <a:rPr lang="en-US"/>
              <a:pPr>
                <a:defRPr/>
              </a:pPr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3B5AD-7E24-4158-9D81-F79D5A914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8D1FE-7A08-4EED-9A38-7992CD9E2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8A0D6CB-8169-44A5-B892-8E13E3A5071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7375E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17375E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17375E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7375E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17375E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17375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8.pn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hyperlink" Target="https://www.understandingstandards.org.uk/Subjects/BusinessManagement" TargetMode="External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10964-9B05-404F-BFD6-0CFAA0AE0E5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5625" y="1101540"/>
            <a:ext cx="8032750" cy="23698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Higher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Business Management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Question Paper - Overview</a:t>
            </a:r>
          </a:p>
        </p:txBody>
      </p:sp>
      <p:pic>
        <p:nvPicPr>
          <p:cNvPr id="8" name="Slide 2">
            <a:hlinkClick r:id="" action="ppaction://media"/>
            <a:extLst>
              <a:ext uri="{FF2B5EF4-FFF2-40B4-BE49-F238E27FC236}">
                <a16:creationId xmlns:a16="http://schemas.microsoft.com/office/drawing/2014/main" id="{2E71DD42-C45A-ACD4-DC28-0DD2F27B9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9700" y="69514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3467" y="97763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command words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43467" y="1314947"/>
            <a:ext cx="7860770" cy="2973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Changing the command word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methods of growth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Can be made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Explain methods of growth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</p:txBody>
      </p:sp>
      <p:pic>
        <p:nvPicPr>
          <p:cNvPr id="3" name="Slide 11">
            <a:hlinkClick r:id="" action="ppaction://media"/>
            <a:extLst>
              <a:ext uri="{FF2B5EF4-FFF2-40B4-BE49-F238E27FC236}">
                <a16:creationId xmlns:a16="http://schemas.microsoft.com/office/drawing/2014/main" id="{917EBB08-EE33-FA92-FE39-CFBF94594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4133" y="29152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34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77155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mark allocations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43467" y="1241413"/>
            <a:ext cx="7860770" cy="380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Changing the mark allocation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methods of growth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Can be made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methods of growth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(4)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Can be made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methods of growth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(2)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E2A04B86-6B44-040D-1CD0-CAABDD9B7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264569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02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138326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specificity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39762" y="1338655"/>
            <a:ext cx="814299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Specificity of question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methods of growth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Can be made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methods of growth suitable for a charity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marL="804863"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OR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3 methods of growth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3" name="Slide 13">
            <a:hlinkClick r:id="" action="ppaction://media"/>
            <a:extLst>
              <a:ext uri="{FF2B5EF4-FFF2-40B4-BE49-F238E27FC236}">
                <a16:creationId xmlns:a16="http://schemas.microsoft.com/office/drawing/2014/main" id="{C16D8758-2F7F-FF10-281C-0DEB5367A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8300" y="33844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750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3000"/>
    </mc:Choice>
    <mc:Fallback xmlns="">
      <p:transition spd="slow" advClick="0" advTm="6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126537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topics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43467" y="1376315"/>
            <a:ext cx="7860770" cy="3527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Topic covered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pricing strategies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Can be made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the role of technology in the marketing department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4" name="SLide 14">
            <a:hlinkClick r:id="" action="ppaction://media"/>
            <a:extLst>
              <a:ext uri="{FF2B5EF4-FFF2-40B4-BE49-F238E27FC236}">
                <a16:creationId xmlns:a16="http://schemas.microsoft.com/office/drawing/2014/main" id="{7D2BBE33-FD1F-DC19-B12E-73D2204AE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0500" y="32030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8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1615" y="105572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Question paper – level of demand: number of possibilities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41615" y="1437672"/>
            <a:ext cx="7860770" cy="3157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Number of possible answers</a:t>
            </a: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Starting question: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sources of finance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lvl="1"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Can be made harder by asking: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sectors of industry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3" name="Slide 15">
            <a:hlinkClick r:id="" action="ppaction://media"/>
            <a:extLst>
              <a:ext uri="{FF2B5EF4-FFF2-40B4-BE49-F238E27FC236}">
                <a16:creationId xmlns:a16="http://schemas.microsoft.com/office/drawing/2014/main" id="{2CD6AB8D-115B-3CB7-1EFB-E3C462382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4200" y="54804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79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140"/>
    </mc:Choice>
    <mc:Fallback>
      <p:transition spd="slow" advClick="0" advTm="45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1615" y="105572"/>
            <a:ext cx="814299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Understanding Standards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41615" y="1078444"/>
            <a:ext cx="7860770" cy="273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Further information on marking and examples of candidate work can be found on the SQA Understanding Standards website: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2400" b="1" kern="0" dirty="0">
              <a:solidFill>
                <a:srgbClr val="1F497D"/>
              </a:solidFill>
              <a:latin typeface="Arial"/>
            </a:endParaRPr>
          </a:p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  <a:hlinkClick r:id="rId6"/>
              </a:rPr>
              <a:t>https://www.understandingstandards.org.uk/Subjects/BusinessManagement</a:t>
            </a:r>
            <a:r>
              <a:rPr lang="en-GB" sz="2400" kern="0" dirty="0">
                <a:solidFill>
                  <a:srgbClr val="1F497D"/>
                </a:solidFill>
                <a:latin typeface="Arial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2" name="Slide 16">
            <a:hlinkClick r:id="" action="ppaction://media"/>
            <a:extLst>
              <a:ext uri="{FF2B5EF4-FFF2-40B4-BE49-F238E27FC236}">
                <a16:creationId xmlns:a16="http://schemas.microsoft.com/office/drawing/2014/main" id="{E829CA32-B4E1-AF39-787D-F551A3F80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1385" y="34618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75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17">
            <a:hlinkClick r:id="" action="ppaction://media"/>
            <a:extLst>
              <a:ext uri="{FF2B5EF4-FFF2-40B4-BE49-F238E27FC236}">
                <a16:creationId xmlns:a16="http://schemas.microsoft.com/office/drawing/2014/main" id="{7F597B72-94AA-F734-27E3-ECDA94A00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7000" y="61595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9A8E10-B256-402A-B6E2-0285CA27BD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7316787" cy="6461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What this presentation covers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0532E-46C4-45D7-A717-CECDB3FAE80B}"/>
              </a:ext>
            </a:extLst>
          </p:cNvPr>
          <p:cNvSpPr txBox="1"/>
          <p:nvPr/>
        </p:nvSpPr>
        <p:spPr>
          <a:xfrm>
            <a:off x="639763" y="977900"/>
            <a:ext cx="7556500" cy="32685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A look at an SQA Higher Business Management question paper in terms of: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12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duration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structure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content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command words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level of demand</a:t>
            </a:r>
          </a:p>
        </p:txBody>
      </p:sp>
      <p:pic>
        <p:nvPicPr>
          <p:cNvPr id="4" name="Slide 3">
            <a:hlinkClick r:id="" action="ppaction://media"/>
            <a:extLst>
              <a:ext uri="{FF2B5EF4-FFF2-40B4-BE49-F238E27FC236}">
                <a16:creationId xmlns:a16="http://schemas.microsoft.com/office/drawing/2014/main" id="{9CD63AB7-4DFE-4AE3-157F-3E72DCAE6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9863" y="490538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CA865B-121D-4FBB-9945-08E209D4A7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731678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Length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F3CA6-9E7E-4404-9B5D-58B7A2BF913F}"/>
              </a:ext>
            </a:extLst>
          </p:cNvPr>
          <p:cNvSpPr txBox="1"/>
          <p:nvPr/>
        </p:nvSpPr>
        <p:spPr>
          <a:xfrm>
            <a:off x="639763" y="977900"/>
            <a:ext cx="7556500" cy="41826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2 hours 45 minutes for 90 marks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105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If centres choose to use a shortened in-house assessment, a proportionate time allocation should be used.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If centres choose to split an in-house assessment, the level of demand becomes easier overall. 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It is generally accepted that 15 minutes of the time allocated is used for reading the case study.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endParaRPr lang="en-GB" sz="2400" kern="0" dirty="0">
              <a:solidFill>
                <a:srgbClr val="1F497D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207E58A1-BDF7-2412-843C-BFF885E41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0150" y="547906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7000"/>
    </mc:Choice>
    <mc:Fallback xmlns="">
      <p:transition spd="slow" advClick="0" advTm="8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BBDF1F0-7D02-468D-B749-FD6AE503FB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7316787" cy="6461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Content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8A4E16-6FEA-419C-8119-4F3CD6452156}"/>
              </a:ext>
            </a:extLst>
          </p:cNvPr>
          <p:cNvSpPr txBox="1"/>
          <p:nvPr/>
        </p:nvSpPr>
        <p:spPr>
          <a:xfrm>
            <a:off x="639763" y="1029970"/>
            <a:ext cx="7556500" cy="3213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It will cover all five areas of study: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Understanding Business	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Marketing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Operations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People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Finance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US" dirty="0">
              <a:latin typeface="+mn-lt"/>
            </a:endParaRPr>
          </a:p>
        </p:txBody>
      </p:sp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id="{91D02B84-2405-999A-5058-1FAAD1187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3350" y="464979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CA865B-121D-4FBB-9945-08E209D4A7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7316787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Structure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F3CA6-9E7E-4404-9B5D-58B7A2BF913F}"/>
              </a:ext>
            </a:extLst>
          </p:cNvPr>
          <p:cNvSpPr txBox="1"/>
          <p:nvPr/>
        </p:nvSpPr>
        <p:spPr>
          <a:xfrm>
            <a:off x="639763" y="977900"/>
            <a:ext cx="7556500" cy="4025717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Section 1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1 case study 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with 30 marks worth of questions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can cover any of the areas of study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questions can range from 1 mark to 8 marks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Section 2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4 questions, each worth 15 marks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can cover one area of study, or be integrated</a:t>
            </a:r>
          </a:p>
          <a:p>
            <a:pPr marL="800100" lvl="1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2200" kern="0" dirty="0">
                <a:solidFill>
                  <a:srgbClr val="1F497D"/>
                </a:solidFill>
                <a:latin typeface="Arial"/>
              </a:rPr>
              <a:t>questions can range from 1 mark to 8 marks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B01FEAE8-B2CE-B5A4-A039-E38BB52C1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3350" y="35650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37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/>
    </mc:Choice>
    <mc:Fallback xmlns="">
      <p:transition spd="slow" advClick="0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E6BA13-A376-4B31-84B0-0F545FDA9F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4674" y="390114"/>
            <a:ext cx="8365139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Common command words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4C50493E-B6F3-A75C-B95F-4E3770F87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7300" y="462985"/>
            <a:ext cx="406400" cy="4064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1B2B313-77EF-BA25-9C4A-AF71FD609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872350"/>
              </p:ext>
            </p:extLst>
          </p:nvPr>
        </p:nvGraphicFramePr>
        <p:xfrm>
          <a:off x="776206" y="1577242"/>
          <a:ext cx="60833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35300">
                  <a:extLst>
                    <a:ext uri="{9D8B030D-6E8A-4147-A177-3AD203B41FA5}">
                      <a16:colId xmlns:a16="http://schemas.microsoft.com/office/drawing/2014/main" val="230990598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046575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tabLst>
                          <a:tab pos="180340" algn="l"/>
                        </a:tabLs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</a:rPr>
                        <a:t>Define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tabLst>
                          <a:tab pos="180340" algn="l"/>
                        </a:tabLs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</a:rPr>
                        <a:t>Describe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5815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tabLst>
                          <a:tab pos="180340" algn="l"/>
                        </a:tabLs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</a:rPr>
                        <a:t>Discuss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tabLst>
                          <a:tab pos="180340" algn="l"/>
                        </a:tabLs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</a:rPr>
                        <a:t>Justify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162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tabLst>
                          <a:tab pos="180340" algn="l"/>
                        </a:tabLs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</a:rPr>
                        <a:t>Compare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tabLst>
                          <a:tab pos="180340" algn="l"/>
                        </a:tabLs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</a:rPr>
                        <a:t>Distinguish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518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tabLst>
                          <a:tab pos="180340" algn="l"/>
                        </a:tabLs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</a:rPr>
                        <a:t>Explain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950722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E6BA13-A376-4B31-84B0-0F545FDA9F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4675" y="439738"/>
            <a:ext cx="803275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Level of demand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FD6F6F9-14FD-49E5-B182-C570AECA3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473845"/>
              </p:ext>
            </p:extLst>
          </p:nvPr>
        </p:nvGraphicFramePr>
        <p:xfrm>
          <a:off x="672230" y="1416572"/>
          <a:ext cx="7670104" cy="2249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4741">
                  <a:extLst>
                    <a:ext uri="{9D8B030D-6E8A-4147-A177-3AD203B41FA5}">
                      <a16:colId xmlns:a16="http://schemas.microsoft.com/office/drawing/2014/main" val="1678579206"/>
                    </a:ext>
                  </a:extLst>
                </a:gridCol>
                <a:gridCol w="2110311">
                  <a:extLst>
                    <a:ext uri="{9D8B030D-6E8A-4147-A177-3AD203B41FA5}">
                      <a16:colId xmlns:a16="http://schemas.microsoft.com/office/drawing/2014/main" val="4261716315"/>
                    </a:ext>
                  </a:extLst>
                </a:gridCol>
                <a:gridCol w="1917526">
                  <a:extLst>
                    <a:ext uri="{9D8B030D-6E8A-4147-A177-3AD203B41FA5}">
                      <a16:colId xmlns:a16="http://schemas.microsoft.com/office/drawing/2014/main" val="3061606214"/>
                    </a:ext>
                  </a:extLst>
                </a:gridCol>
                <a:gridCol w="1917526">
                  <a:extLst>
                    <a:ext uri="{9D8B030D-6E8A-4147-A177-3AD203B41FA5}">
                      <a16:colId xmlns:a16="http://schemas.microsoft.com/office/drawing/2014/main" val="825105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0" indent="0" algn="l" defTabSz="914400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Accessibility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A-type </a:t>
                      </a:r>
                    </a:p>
                    <a:p>
                      <a:pPr marL="0" lvl="0" indent="0" algn="ctr" defTabSz="914400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candidate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B-type </a:t>
                      </a:r>
                    </a:p>
                    <a:p>
                      <a:pPr marL="0" lvl="0" indent="0" algn="ctr" defTabSz="914400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candidate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C-type </a:t>
                      </a:r>
                    </a:p>
                    <a:p>
                      <a:pPr marL="0" lvl="0" indent="0" algn="ctr" defTabSz="914400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candidate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669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defTabSz="914400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Approximate % of marks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GB" sz="1800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GB" sz="1800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GB" sz="1800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2996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defTabSz="914400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GB" sz="1800" b="1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Approximate number of marks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GB" sz="1800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27 marks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GB" sz="1800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18 marks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fontAlgn="base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Tx/>
                        <a:buNone/>
                        <a:defRPr/>
                      </a:pPr>
                      <a:r>
                        <a:rPr lang="en-GB" sz="1800" kern="0" dirty="0">
                          <a:solidFill>
                            <a:srgbClr val="1F497D"/>
                          </a:solidFill>
                          <a:latin typeface="Arial"/>
                          <a:ea typeface="+mn-ea"/>
                          <a:cs typeface="+mn-cs"/>
                        </a:rPr>
                        <a:t>45 marks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3889411"/>
                  </a:ext>
                </a:extLst>
              </a:tr>
            </a:tbl>
          </a:graphicData>
        </a:graphic>
      </p:graphicFrame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CFA429E3-8058-C606-C79D-99FB09A7E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7800" y="55970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3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0"/>
    </mc:Choice>
    <mc:Fallback xmlns=""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763" y="307975"/>
            <a:ext cx="8142993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What dictates the level of demand?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39763" y="977900"/>
            <a:ext cx="786077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Level of demand of a question is determined by a variety of factors:</a:t>
            </a: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>
                <a:solidFill>
                  <a:srgbClr val="1F497D"/>
                </a:solidFill>
                <a:latin typeface="Arial"/>
              </a:rPr>
              <a:t>question </a:t>
            </a:r>
            <a:r>
              <a:rPr lang="en-GB" sz="2400" kern="0" dirty="0">
                <a:solidFill>
                  <a:srgbClr val="1F497D"/>
                </a:solidFill>
                <a:latin typeface="Arial"/>
              </a:rPr>
              <a:t>wording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command word used 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number of marks allocated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specificity of the question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topic covered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Wingdings" pitchFamily="2" charset="2"/>
              <a:buChar char="w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number of possible answers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922897-8FAF-BF8E-DD9B-42537B3A9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6356" y="68035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9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3051C-5CDA-48F9-8CFD-AFBC3F245E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3467" y="73083"/>
            <a:ext cx="814299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Changing the level of demand: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question wording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EF2E2A-247D-4A3B-AB1E-C540D2F03A98}"/>
              </a:ext>
            </a:extLst>
          </p:cNvPr>
          <p:cNvSpPr txBox="1"/>
          <p:nvPr/>
        </p:nvSpPr>
        <p:spPr>
          <a:xfrm>
            <a:off x="643467" y="1273412"/>
            <a:ext cx="7860770" cy="347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defRPr/>
            </a:pP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Sometimes the question itself dictates how many points are needed. For example:</a:t>
            </a:r>
          </a:p>
          <a:p>
            <a:pPr marL="342900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3 features of strategic decisions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 </a:t>
            </a:r>
            <a:r>
              <a:rPr lang="en-GB" kern="0" dirty="0">
                <a:solidFill>
                  <a:srgbClr val="1F497D"/>
                </a:solidFill>
                <a:latin typeface="Arial"/>
              </a:rPr>
              <a:t>(need 3 features to gain full marks, no developments)</a:t>
            </a:r>
            <a:endParaRPr lang="en-GB" b="1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features of strategic decisions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 </a:t>
            </a:r>
            <a:r>
              <a:rPr lang="en-GB" kern="0" dirty="0">
                <a:solidFill>
                  <a:srgbClr val="1F497D"/>
                </a:solidFill>
                <a:latin typeface="Arial"/>
              </a:rPr>
              <a:t>(must have at least 2 features; can have 3 features, or 2 features plus 1 development)</a:t>
            </a:r>
            <a:endParaRPr lang="en-GB" b="1" kern="0" dirty="0">
              <a:solidFill>
                <a:srgbClr val="1F497D"/>
              </a:solidFill>
              <a:latin typeface="Arial"/>
            </a:endParaRPr>
          </a:p>
          <a:p>
            <a:pPr marL="342900" indent="-342900" defTabSz="9144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rgbClr val="1F497D"/>
                </a:solidFill>
                <a:latin typeface="Arial"/>
              </a:rPr>
              <a:t>Describe a feature of strategic decisions </a:t>
            </a:r>
            <a:r>
              <a:rPr lang="en-GB" sz="2400" b="1" kern="0" dirty="0">
                <a:solidFill>
                  <a:srgbClr val="1F497D"/>
                </a:solidFill>
                <a:latin typeface="Arial"/>
              </a:rPr>
              <a:t>(3) </a:t>
            </a:r>
            <a:r>
              <a:rPr lang="en-GB" kern="0" dirty="0">
                <a:solidFill>
                  <a:srgbClr val="1F497D"/>
                </a:solidFill>
                <a:latin typeface="Arial"/>
              </a:rPr>
              <a:t>(need 1 feature plus 2 developments)</a:t>
            </a:r>
            <a:endParaRPr lang="en-GB" b="1" kern="0" dirty="0">
              <a:solidFill>
                <a:srgbClr val="1F497D"/>
              </a:solidFill>
              <a:latin typeface="Arial"/>
            </a:endParaRPr>
          </a:p>
          <a:p>
            <a:pPr defTabSz="914400" eaLnBrk="1" hangingPunct="1">
              <a:spcBef>
                <a:spcPct val="20000"/>
              </a:spcBef>
              <a:defRPr/>
            </a:pPr>
            <a:endParaRPr lang="en-GB" sz="1100" kern="0" dirty="0">
              <a:solidFill>
                <a:srgbClr val="1F497D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id="{2C4B6DC8-A6C7-2D2F-9073-B6A377A6D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7837" y="3920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6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55DE5647BDE4448F46E652CFDCC1EF" ma:contentTypeVersion="10" ma:contentTypeDescription="Create a new document." ma:contentTypeScope="" ma:versionID="cfc3b2c383c60c5321bfbda956e769e4">
  <xsd:schema xmlns:xsd="http://www.w3.org/2001/XMLSchema" xmlns:xs="http://www.w3.org/2001/XMLSchema" xmlns:p="http://schemas.microsoft.com/office/2006/metadata/properties" xmlns:ns2="b08ac41b-a753-4214-b102-65774ed8011c" targetNamespace="http://schemas.microsoft.com/office/2006/metadata/properties" ma:root="true" ma:fieldsID="bdcf944fcb7cc6dca1a0ded4e860650c" ns2:_="">
    <xsd:import namespace="b08ac41b-a753-4214-b102-65774ed801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8ac41b-a753-4214-b102-65774ed801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B4FF63-75E4-4511-98E1-9BADB5E647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8ac41b-a753-4214-b102-65774ed801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021FC4-5DD9-4775-B753-9754A109CE41}">
  <ds:schemaRefs>
    <ds:schemaRef ds:uri="http://schemas.microsoft.com/office/2006/metadata/properties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b08ac41b-a753-4214-b102-65774ed8011c"/>
  </ds:schemaRefs>
</ds:datastoreItem>
</file>

<file path=customXml/itemProps3.xml><?xml version="1.0" encoding="utf-8"?>
<ds:datastoreItem xmlns:ds="http://schemas.openxmlformats.org/officeDocument/2006/customXml" ds:itemID="{5D799EF5-5A79-45A6-8937-1572562768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5104</TotalTime>
  <Words>595</Words>
  <Application>Microsoft Office PowerPoint</Application>
  <PresentationFormat>On-screen Show (16:9)</PresentationFormat>
  <Paragraphs>136</Paragraphs>
  <Slides>16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Higher  Business Management  Question Paper - Overview</vt:lpstr>
      <vt:lpstr>What this presentation covers</vt:lpstr>
      <vt:lpstr>Length</vt:lpstr>
      <vt:lpstr>Content </vt:lpstr>
      <vt:lpstr>Structure</vt:lpstr>
      <vt:lpstr>Common command words</vt:lpstr>
      <vt:lpstr>Level of demand</vt:lpstr>
      <vt:lpstr>What dictates the level of demand?</vt:lpstr>
      <vt:lpstr>Changing the level of demand:  question wording</vt:lpstr>
      <vt:lpstr>Changing the level of demand: command words</vt:lpstr>
      <vt:lpstr>Changing the level of demand: mark allocations</vt:lpstr>
      <vt:lpstr>Changing the level of demand: specificity</vt:lpstr>
      <vt:lpstr>Changing the level of demand: topics</vt:lpstr>
      <vt:lpstr>Question paper – level of demand: number of possibilities</vt:lpstr>
      <vt:lpstr>Understanding Standards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Lang</dc:creator>
  <cp:lastModifiedBy>Scott Fleming</cp:lastModifiedBy>
  <cp:revision>91</cp:revision>
  <dcterms:created xsi:type="dcterms:W3CDTF">2018-07-26T07:39:47Z</dcterms:created>
  <dcterms:modified xsi:type="dcterms:W3CDTF">2024-03-15T15:22:00Z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0x0101005455DE5647BDE4448F46E652CFDCC1EF</vt:lpwstr>
  </property>
  <property fmtid="{D5CDD505-2E9C-101B-9397-08002B2CF9AE}" pid="3" name="ArticulateGUID">
    <vt:lpwstr>288025C6-2E58-4BBE-88F5-086919126886</vt:lpwstr>
  </property>
  <property fmtid="{D5CDD505-2E9C-101B-9397-08002B2CF9AE}" pid="4" name="ArticulatePath">
    <vt:lpwstr>https://sqanow.sharepoint.com/sites/T206400248/US Social Studies Business/BusinessBusiness Management  Course/2020 - 2021/Audio Presentations/2020-21-h-busmgt-qp-guidance-audio</vt:lpwstr>
  </property>
</Properties>
</file>