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316" r:id="rId5"/>
    <p:sldId id="266" r:id="rId6"/>
    <p:sldId id="272" r:id="rId7"/>
    <p:sldId id="273" r:id="rId8"/>
    <p:sldId id="276" r:id="rId9"/>
    <p:sldId id="310" r:id="rId10"/>
    <p:sldId id="269" r:id="rId11"/>
    <p:sldId id="304" r:id="rId12"/>
    <p:sldId id="293" r:id="rId13"/>
    <p:sldId id="313" r:id="rId14"/>
    <p:sldId id="311" r:id="rId15"/>
    <p:sldId id="305" r:id="rId16"/>
    <p:sldId id="306" r:id="rId17"/>
    <p:sldId id="307" r:id="rId18"/>
    <p:sldId id="308" r:id="rId19"/>
    <p:sldId id="309" r:id="rId20"/>
    <p:sldId id="312" r:id="rId21"/>
    <p:sldId id="270" r:id="rId22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Coltart" initials="KC" lastIdx="8" clrIdx="0">
    <p:extLst>
      <p:ext uri="{19B8F6BF-5375-455C-9EA6-DF929625EA0E}">
        <p15:presenceInfo xmlns:p15="http://schemas.microsoft.com/office/powerpoint/2012/main" userId="Karin Coltart" providerId="None"/>
      </p:ext>
    </p:extLst>
  </p:cmAuthor>
  <p:cmAuthor id="2" name="Aneta Morrison" initials="AM" lastIdx="45" clrIdx="1">
    <p:extLst>
      <p:ext uri="{19B8F6BF-5375-455C-9EA6-DF929625EA0E}">
        <p15:presenceInfo xmlns:p15="http://schemas.microsoft.com/office/powerpoint/2012/main" userId="S::aneta.morrison@sqa.org.uk::8772ada2-fdea-44a1-97f4-f8967b575279" providerId="AD"/>
      </p:ext>
    </p:extLst>
  </p:cmAuthor>
  <p:cmAuthor id="3" name="Jillian Hendry" initials="JH" lastIdx="24" clrIdx="2">
    <p:extLst>
      <p:ext uri="{19B8F6BF-5375-455C-9EA6-DF929625EA0E}">
        <p15:presenceInfo xmlns:p15="http://schemas.microsoft.com/office/powerpoint/2012/main" userId="S::jillian.hendry@sqa.org.uk::11fd0564-206c-41dc-a2fb-999b55697d50" providerId="AD"/>
      </p:ext>
    </p:extLst>
  </p:cmAuthor>
  <p:cmAuthor id="4" name="Caroline McGrory" initials="CM" lastIdx="1" clrIdx="3">
    <p:extLst>
      <p:ext uri="{19B8F6BF-5375-455C-9EA6-DF929625EA0E}">
        <p15:presenceInfo xmlns:p15="http://schemas.microsoft.com/office/powerpoint/2012/main" userId="S::caroline.mcgrory@sqa.org.uk::95cf1110-ca6f-4b38-ac32-e42b36e447b3" providerId="AD"/>
      </p:ext>
    </p:extLst>
  </p:cmAuthor>
  <p:cmAuthor id="5" name="Karin Coltart" initials="KC [2]" lastIdx="4" clrIdx="4">
    <p:extLst>
      <p:ext uri="{19B8F6BF-5375-455C-9EA6-DF929625EA0E}">
        <p15:presenceInfo xmlns:p15="http://schemas.microsoft.com/office/powerpoint/2012/main" userId="S::Karin.Coltart@sqa.org.uk::354daf8b-765f-4bc7-8613-c3751c7e10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AB060-5078-4136-ABEC-FAF8711D2D8D}" v="11" dt="2024-01-25T08:40:21.322"/>
    <p1510:client id="{D94FDDEF-1D0B-4FEB-BA2A-9FD88605DDCE}" v="1" dt="2024-01-24T15:38:45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7718" autoAdjust="0"/>
    <p:restoredTop sz="86467" autoAdjust="0"/>
  </p:normalViewPr>
  <p:slideViewPr>
    <p:cSldViewPr snapToGrid="0" snapToObjects="1">
      <p:cViewPr varScale="1">
        <p:scale>
          <a:sx n="72" d="100"/>
          <a:sy n="72" d="100"/>
        </p:scale>
        <p:origin x="1532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Cabuk" userId="94a2f180-05f5-4f74-99ee-0ab8b51f4ddb" providerId="ADAL" clId="{D94FDDEF-1D0B-4FEB-BA2A-9FD88605DDCE}"/>
    <pc:docChg chg="custSel modSld">
      <pc:chgData name="Eileen Cabuk" userId="94a2f180-05f5-4f74-99ee-0ab8b51f4ddb" providerId="ADAL" clId="{D94FDDEF-1D0B-4FEB-BA2A-9FD88605DDCE}" dt="2024-01-24T15:39:10.774" v="3" actId="12385"/>
      <pc:docMkLst>
        <pc:docMk/>
      </pc:docMkLst>
      <pc:sldChg chg="addSp delSp modSp mod">
        <pc:chgData name="Eileen Cabuk" userId="94a2f180-05f5-4f74-99ee-0ab8b51f4ddb" providerId="ADAL" clId="{D94FDDEF-1D0B-4FEB-BA2A-9FD88605DDCE}" dt="2024-01-24T15:39:10.774" v="3" actId="12385"/>
        <pc:sldMkLst>
          <pc:docMk/>
          <pc:sldMk cId="0" sldId="269"/>
        </pc:sldMkLst>
        <pc:graphicFrameChg chg="del">
          <ac:chgData name="Eileen Cabuk" userId="94a2f180-05f5-4f74-99ee-0ab8b51f4ddb" providerId="ADAL" clId="{D94FDDEF-1D0B-4FEB-BA2A-9FD88605DDCE}" dt="2024-01-24T15:38:42.860" v="0" actId="478"/>
          <ac:graphicFrameMkLst>
            <pc:docMk/>
            <pc:sldMk cId="0" sldId="269"/>
            <ac:graphicFrameMk id="2" creationId="{65D0E4BC-FD6C-4EEC-9DA4-9E8C4C30E592}"/>
          </ac:graphicFrameMkLst>
        </pc:graphicFrameChg>
        <pc:graphicFrameChg chg="add mod modGraphic">
          <ac:chgData name="Eileen Cabuk" userId="94a2f180-05f5-4f74-99ee-0ab8b51f4ddb" providerId="ADAL" clId="{D94FDDEF-1D0B-4FEB-BA2A-9FD88605DDCE}" dt="2024-01-24T15:39:10.774" v="3" actId="12385"/>
          <ac:graphicFrameMkLst>
            <pc:docMk/>
            <pc:sldMk cId="0" sldId="269"/>
            <ac:graphicFrameMk id="4" creationId="{4F7809F0-56E1-2745-9EA5-057BFA3920C1}"/>
          </ac:graphicFrameMkLst>
        </pc:graphicFrameChg>
      </pc:sldChg>
    </pc:docChg>
  </pc:docChgLst>
  <pc:docChgLst>
    <pc:chgData name="Karin Coltart" userId="354daf8b-765f-4bc7-8613-c3751c7e108a" providerId="ADAL" clId="{2819C2B5-027F-4BDF-84DE-FD8E7D343946}"/>
    <pc:docChg chg="undo custSel addSld delSld modSld sldOrd">
      <pc:chgData name="Karin Coltart" userId="354daf8b-765f-4bc7-8613-c3751c7e108a" providerId="ADAL" clId="{2819C2B5-027F-4BDF-84DE-FD8E7D343946}" dt="2023-12-21T14:00:07.143" v="2647" actId="6549"/>
      <pc:docMkLst>
        <pc:docMk/>
      </pc:docMkLst>
      <pc:sldChg chg="delSp mod delAnim modNotesTx">
        <pc:chgData name="Karin Coltart" userId="354daf8b-765f-4bc7-8613-c3751c7e108a" providerId="ADAL" clId="{2819C2B5-027F-4BDF-84DE-FD8E7D343946}" dt="2023-12-06T15:27:15.093" v="52" actId="20577"/>
        <pc:sldMkLst>
          <pc:docMk/>
          <pc:sldMk cId="0" sldId="266"/>
        </pc:sldMkLst>
        <pc:picChg chg="del">
          <ac:chgData name="Karin Coltart" userId="354daf8b-765f-4bc7-8613-c3751c7e108a" providerId="ADAL" clId="{2819C2B5-027F-4BDF-84DE-FD8E7D343946}" dt="2023-12-06T15:23:14.942" v="1" actId="478"/>
          <ac:picMkLst>
            <pc:docMk/>
            <pc:sldMk cId="0" sldId="266"/>
            <ac:picMk id="3" creationId="{76157F6F-A96C-4BF2-AB71-05D89258D7FF}"/>
          </ac:picMkLst>
        </pc:picChg>
      </pc:sldChg>
      <pc:sldChg chg="delSp modSp mod delAnim addCm delCm modCm modNotesTx">
        <pc:chgData name="Karin Coltart" userId="354daf8b-765f-4bc7-8613-c3751c7e108a" providerId="ADAL" clId="{2819C2B5-027F-4BDF-84DE-FD8E7D343946}" dt="2023-12-21T12:42:47.595" v="2607" actId="1592"/>
        <pc:sldMkLst>
          <pc:docMk/>
          <pc:sldMk cId="0" sldId="269"/>
        </pc:sldMkLst>
        <pc:spChg chg="mod">
          <ac:chgData name="Karin Coltart" userId="354daf8b-765f-4bc7-8613-c3751c7e108a" providerId="ADAL" clId="{2819C2B5-027F-4BDF-84DE-FD8E7D343946}" dt="2023-12-06T15:53:18.738" v="142" actId="20577"/>
          <ac:spMkLst>
            <pc:docMk/>
            <pc:sldMk cId="0" sldId="269"/>
            <ac:spMk id="7" creationId="{A8E6BA13-A376-4B31-84B0-0F545FDA9F48}"/>
          </ac:spMkLst>
        </pc:spChg>
        <pc:graphicFrameChg chg="modGraphic">
          <ac:chgData name="Karin Coltart" userId="354daf8b-765f-4bc7-8613-c3751c7e108a" providerId="ADAL" clId="{2819C2B5-027F-4BDF-84DE-FD8E7D343946}" dt="2023-12-06T19:45:40.849" v="959" actId="20577"/>
          <ac:graphicFrameMkLst>
            <pc:docMk/>
            <pc:sldMk cId="0" sldId="269"/>
            <ac:graphicFrameMk id="2" creationId="{65D0E4BC-FD6C-4EEC-9DA4-9E8C4C30E592}"/>
          </ac:graphicFrameMkLst>
        </pc:graphicFrameChg>
        <pc:picChg chg="del">
          <ac:chgData name="Karin Coltart" userId="354daf8b-765f-4bc7-8613-c3751c7e108a" providerId="ADAL" clId="{2819C2B5-027F-4BDF-84DE-FD8E7D343946}" dt="2023-12-06T15:23:24.432" v="6" actId="478"/>
          <ac:picMkLst>
            <pc:docMk/>
            <pc:sldMk cId="0" sldId="269"/>
            <ac:picMk id="4" creationId="{E56090C0-EBAA-4E1B-A2E9-4F450BB61CD1}"/>
          </ac:picMkLst>
        </pc:picChg>
      </pc:sldChg>
      <pc:sldChg chg="delSp mod delAnim delCm modNotesTx">
        <pc:chgData name="Karin Coltart" userId="354daf8b-765f-4bc7-8613-c3751c7e108a" providerId="ADAL" clId="{2819C2B5-027F-4BDF-84DE-FD8E7D343946}" dt="2023-12-21T12:42:52.554" v="2608" actId="1592"/>
        <pc:sldMkLst>
          <pc:docMk/>
          <pc:sldMk cId="0" sldId="270"/>
        </pc:sldMkLst>
        <pc:picChg chg="del">
          <ac:chgData name="Karin Coltart" userId="354daf8b-765f-4bc7-8613-c3751c7e108a" providerId="ADAL" clId="{2819C2B5-027F-4BDF-84DE-FD8E7D343946}" dt="2023-12-06T15:23:40.937" v="15" actId="478"/>
          <ac:picMkLst>
            <pc:docMk/>
            <pc:sldMk cId="0" sldId="270"/>
            <ac:picMk id="2" creationId="{A23CCDAE-B84C-4CDE-8C58-8297C68B11EE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06T15:26:42.771" v="44" actId="20577"/>
        <pc:sldMkLst>
          <pc:docMk/>
          <pc:sldMk cId="0" sldId="271"/>
        </pc:sldMkLst>
        <pc:spChg chg="mod">
          <ac:chgData name="Karin Coltart" userId="354daf8b-765f-4bc7-8613-c3751c7e108a" providerId="ADAL" clId="{2819C2B5-027F-4BDF-84DE-FD8E7D343946}" dt="2023-12-06T15:25:14.052" v="34" actId="20577"/>
          <ac:spMkLst>
            <pc:docMk/>
            <pc:sldMk cId="0" sldId="271"/>
            <ac:spMk id="7" creationId="{2ED10964-9B05-404F-BFD6-0CFAA0AE0E5D}"/>
          </ac:spMkLst>
        </pc:spChg>
        <pc:picChg chg="del">
          <ac:chgData name="Karin Coltart" userId="354daf8b-765f-4bc7-8613-c3751c7e108a" providerId="ADAL" clId="{2819C2B5-027F-4BDF-84DE-FD8E7D343946}" dt="2023-12-06T15:23:12.718" v="0" actId="478"/>
          <ac:picMkLst>
            <pc:docMk/>
            <pc:sldMk cId="0" sldId="271"/>
            <ac:picMk id="3" creationId="{C99923F6-E7D5-4DDB-A786-A72C462D40C1}"/>
          </ac:picMkLst>
        </pc:picChg>
      </pc:sldChg>
      <pc:sldChg chg="delSp modSp mod delAnim delCm modNotesTx">
        <pc:chgData name="Karin Coltart" userId="354daf8b-765f-4bc7-8613-c3751c7e108a" providerId="ADAL" clId="{2819C2B5-027F-4BDF-84DE-FD8E7D343946}" dt="2023-12-21T12:43:08.349" v="2609" actId="1592"/>
        <pc:sldMkLst>
          <pc:docMk/>
          <pc:sldMk cId="0" sldId="272"/>
        </pc:sldMkLst>
        <pc:spChg chg="mod">
          <ac:chgData name="Karin Coltart" userId="354daf8b-765f-4bc7-8613-c3751c7e108a" providerId="ADAL" clId="{2819C2B5-027F-4BDF-84DE-FD8E7D343946}" dt="2023-12-06T15:52:47.604" v="66" actId="20577"/>
          <ac:spMkLst>
            <pc:docMk/>
            <pc:sldMk cId="0" sldId="272"/>
            <ac:spMk id="7" creationId="{D1CA865B-121D-4FBB-9945-08E209D4A7BD}"/>
          </ac:spMkLst>
        </pc:spChg>
        <pc:spChg chg="mod">
          <ac:chgData name="Karin Coltart" userId="354daf8b-765f-4bc7-8613-c3751c7e108a" providerId="ADAL" clId="{2819C2B5-027F-4BDF-84DE-FD8E7D343946}" dt="2023-12-06T15:28:10.222" v="56" actId="1076"/>
          <ac:spMkLst>
            <pc:docMk/>
            <pc:sldMk cId="0" sldId="272"/>
            <ac:spMk id="8" creationId="{2C0F3CA6-9E7E-4404-9B5D-58B7A2BF913F}"/>
          </ac:spMkLst>
        </pc:spChg>
        <pc:picChg chg="del">
          <ac:chgData name="Karin Coltart" userId="354daf8b-765f-4bc7-8613-c3751c7e108a" providerId="ADAL" clId="{2819C2B5-027F-4BDF-84DE-FD8E7D343946}" dt="2023-12-06T15:23:16.513" v="2" actId="478"/>
          <ac:picMkLst>
            <pc:docMk/>
            <pc:sldMk cId="0" sldId="272"/>
            <ac:picMk id="3" creationId="{18600A3F-A91A-487A-BA97-AC2989BD61B2}"/>
          </ac:picMkLst>
        </pc:picChg>
      </pc:sldChg>
      <pc:sldChg chg="delSp modSp mod ord delAnim delCm modNotesTx">
        <pc:chgData name="Karin Coltart" userId="354daf8b-765f-4bc7-8613-c3751c7e108a" providerId="ADAL" clId="{2819C2B5-027F-4BDF-84DE-FD8E7D343946}" dt="2023-12-20T18:33:18.838" v="2043" actId="5793"/>
        <pc:sldMkLst>
          <pc:docMk/>
          <pc:sldMk cId="0" sldId="273"/>
        </pc:sldMkLst>
        <pc:spChg chg="mod">
          <ac:chgData name="Karin Coltart" userId="354daf8b-765f-4bc7-8613-c3751c7e108a" providerId="ADAL" clId="{2819C2B5-027F-4BDF-84DE-FD8E7D343946}" dt="2023-12-06T15:52:54.804" v="85" actId="20577"/>
          <ac:spMkLst>
            <pc:docMk/>
            <pc:sldMk cId="0" sldId="273"/>
            <ac:spMk id="7" creationId="{5BBDF1F0-7D02-468D-B749-FD6AE503FB74}"/>
          </ac:spMkLst>
        </pc:spChg>
        <pc:picChg chg="del">
          <ac:chgData name="Karin Coltart" userId="354daf8b-765f-4bc7-8613-c3751c7e108a" providerId="ADAL" clId="{2819C2B5-027F-4BDF-84DE-FD8E7D343946}" dt="2023-12-06T15:23:19.643" v="4" actId="478"/>
          <ac:picMkLst>
            <pc:docMk/>
            <pc:sldMk cId="0" sldId="273"/>
            <ac:picMk id="3" creationId="{0B1E63DB-C2B7-4425-992B-A88F091C88C4}"/>
          </ac:picMkLst>
        </pc:picChg>
      </pc:sldChg>
      <pc:sldChg chg="delSp modSp mod delAnim addCm delCm modCm modNotesTx">
        <pc:chgData name="Karin Coltart" userId="354daf8b-765f-4bc7-8613-c3751c7e108a" providerId="ADAL" clId="{2819C2B5-027F-4BDF-84DE-FD8E7D343946}" dt="2023-12-21T12:42:37.502" v="2606" actId="1592"/>
        <pc:sldMkLst>
          <pc:docMk/>
          <pc:sldMk cId="2843378570" sldId="276"/>
        </pc:sldMkLst>
        <pc:spChg chg="mod">
          <ac:chgData name="Karin Coltart" userId="354daf8b-765f-4bc7-8613-c3751c7e108a" providerId="ADAL" clId="{2819C2B5-027F-4BDF-84DE-FD8E7D343946}" dt="2023-12-06T15:53:03.592" v="104" actId="20577"/>
          <ac:spMkLst>
            <pc:docMk/>
            <pc:sldMk cId="2843378570" sldId="276"/>
            <ac:spMk id="7" creationId="{D1CA865B-121D-4FBB-9945-08E209D4A7BD}"/>
          </ac:spMkLst>
        </pc:spChg>
        <pc:spChg chg="mod">
          <ac:chgData name="Karin Coltart" userId="354daf8b-765f-4bc7-8613-c3751c7e108a" providerId="ADAL" clId="{2819C2B5-027F-4BDF-84DE-FD8E7D343946}" dt="2023-12-21T12:35:05.520" v="2125" actId="255"/>
          <ac:spMkLst>
            <pc:docMk/>
            <pc:sldMk cId="2843378570" sldId="276"/>
            <ac:spMk id="8" creationId="{2C0F3CA6-9E7E-4404-9B5D-58B7A2BF913F}"/>
          </ac:spMkLst>
        </pc:spChg>
        <pc:picChg chg="del">
          <ac:chgData name="Karin Coltart" userId="354daf8b-765f-4bc7-8613-c3751c7e108a" providerId="ADAL" clId="{2819C2B5-027F-4BDF-84DE-FD8E7D343946}" dt="2023-12-06T15:23:17.970" v="3" actId="478"/>
          <ac:picMkLst>
            <pc:docMk/>
            <pc:sldMk cId="2843378570" sldId="276"/>
            <ac:picMk id="3" creationId="{161D51D5-307A-4D4F-B78C-55F41B23E08B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06T19:50:53.084" v="1047"/>
        <pc:sldMkLst>
          <pc:docMk/>
          <pc:sldMk cId="1479971198" sldId="293"/>
        </pc:sldMkLst>
        <pc:spChg chg="mod">
          <ac:chgData name="Karin Coltart" userId="354daf8b-765f-4bc7-8613-c3751c7e108a" providerId="ADAL" clId="{2819C2B5-027F-4BDF-84DE-FD8E7D343946}" dt="2023-12-06T15:53:38.415" v="182" actId="20577"/>
          <ac:spMkLst>
            <pc:docMk/>
            <pc:sldMk cId="1479971198" sldId="293"/>
            <ac:spMk id="7" creationId="{96A3051C-5CDA-48F9-8CFD-AFBC3F245E20}"/>
          </ac:spMkLst>
        </pc:spChg>
        <pc:spChg chg="mod">
          <ac:chgData name="Karin Coltart" userId="354daf8b-765f-4bc7-8613-c3751c7e108a" providerId="ADAL" clId="{2819C2B5-027F-4BDF-84DE-FD8E7D343946}" dt="2023-12-06T19:50:15.755" v="1046" actId="20577"/>
          <ac:spMkLst>
            <pc:docMk/>
            <pc:sldMk cId="1479971198" sldId="293"/>
            <ac:spMk id="8" creationId="{FBEF2E2A-247D-4A3B-AB1E-C540D2F03A98}"/>
          </ac:spMkLst>
        </pc:spChg>
        <pc:picChg chg="del">
          <ac:chgData name="Karin Coltart" userId="354daf8b-765f-4bc7-8613-c3751c7e108a" providerId="ADAL" clId="{2819C2B5-027F-4BDF-84DE-FD8E7D343946}" dt="2023-12-06T15:23:27.690" v="8" actId="478"/>
          <ac:picMkLst>
            <pc:docMk/>
            <pc:sldMk cId="1479971198" sldId="293"/>
            <ac:picMk id="3" creationId="{9E2AC571-7A6D-4E31-90C9-94AE7D6137B8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21T12:35:42.518" v="2128" actId="20577"/>
        <pc:sldMkLst>
          <pc:docMk/>
          <pc:sldMk cId="4245355112" sldId="304"/>
        </pc:sldMkLst>
        <pc:spChg chg="mod">
          <ac:chgData name="Karin Coltart" userId="354daf8b-765f-4bc7-8613-c3751c7e108a" providerId="ADAL" clId="{2819C2B5-027F-4BDF-84DE-FD8E7D343946}" dt="2023-12-06T15:53:25.313" v="161" actId="20577"/>
          <ac:spMkLst>
            <pc:docMk/>
            <pc:sldMk cId="4245355112" sldId="304"/>
            <ac:spMk id="7" creationId="{A8E6BA13-A376-4B31-84B0-0F545FDA9F48}"/>
          </ac:spMkLst>
        </pc:spChg>
        <pc:graphicFrameChg chg="modGraphic">
          <ac:chgData name="Karin Coltart" userId="354daf8b-765f-4bc7-8613-c3751c7e108a" providerId="ADAL" clId="{2819C2B5-027F-4BDF-84DE-FD8E7D343946}" dt="2023-12-21T12:35:42.518" v="2128" actId="20577"/>
          <ac:graphicFrameMkLst>
            <pc:docMk/>
            <pc:sldMk cId="4245355112" sldId="304"/>
            <ac:graphicFrameMk id="4" creationId="{FFD6F6F9-14FD-49E5-B182-C570AECA3BE9}"/>
          </ac:graphicFrameMkLst>
        </pc:graphicFrameChg>
        <pc:picChg chg="del">
          <ac:chgData name="Karin Coltart" userId="354daf8b-765f-4bc7-8613-c3751c7e108a" providerId="ADAL" clId="{2819C2B5-027F-4BDF-84DE-FD8E7D343946}" dt="2023-12-06T15:23:26.108" v="7" actId="478"/>
          <ac:picMkLst>
            <pc:docMk/>
            <pc:sldMk cId="4245355112" sldId="304"/>
            <ac:picMk id="3" creationId="{D5B17082-ABAE-498B-9C5E-AE5D33639BE7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21T12:49:38.363" v="2618" actId="478"/>
        <pc:sldMkLst>
          <pc:docMk/>
          <pc:sldMk cId="523341156" sldId="305"/>
        </pc:sldMkLst>
        <pc:spChg chg="mod">
          <ac:chgData name="Karin Coltart" userId="354daf8b-765f-4bc7-8613-c3751c7e108a" providerId="ADAL" clId="{2819C2B5-027F-4BDF-84DE-FD8E7D343946}" dt="2023-12-06T15:59:48.356" v="227" actId="20577"/>
          <ac:spMkLst>
            <pc:docMk/>
            <pc:sldMk cId="523341156" sldId="305"/>
            <ac:spMk id="7" creationId="{96A3051C-5CDA-48F9-8CFD-AFBC3F245E20}"/>
          </ac:spMkLst>
        </pc:spChg>
        <pc:picChg chg="del">
          <ac:chgData name="Karin Coltart" userId="354daf8b-765f-4bc7-8613-c3751c7e108a" providerId="ADAL" clId="{2819C2B5-027F-4BDF-84DE-FD8E7D343946}" dt="2023-12-21T12:49:38.363" v="2618" actId="478"/>
          <ac:picMkLst>
            <pc:docMk/>
            <pc:sldMk cId="523341156" sldId="305"/>
            <ac:picMk id="2" creationId="{461B76D3-79CF-4051-15D1-E98C7F9EF1C5}"/>
          </ac:picMkLst>
        </pc:picChg>
        <pc:picChg chg="del">
          <ac:chgData name="Karin Coltart" userId="354daf8b-765f-4bc7-8613-c3751c7e108a" providerId="ADAL" clId="{2819C2B5-027F-4BDF-84DE-FD8E7D343946}" dt="2023-12-06T15:23:29.342" v="9" actId="478"/>
          <ac:picMkLst>
            <pc:docMk/>
            <pc:sldMk cId="523341156" sldId="305"/>
            <ac:picMk id="3" creationId="{3FA07C03-5B2F-41A4-9A5E-B24D4E7B3503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21T12:49:40.806" v="2619" actId="478"/>
        <pc:sldMkLst>
          <pc:docMk/>
          <pc:sldMk cId="4181023608" sldId="306"/>
        </pc:sldMkLst>
        <pc:spChg chg="mod">
          <ac:chgData name="Karin Coltart" userId="354daf8b-765f-4bc7-8613-c3751c7e108a" providerId="ADAL" clId="{2819C2B5-027F-4BDF-84DE-FD8E7D343946}" dt="2023-12-06T16:02:29.344" v="570" actId="20577"/>
          <ac:spMkLst>
            <pc:docMk/>
            <pc:sldMk cId="4181023608" sldId="306"/>
            <ac:spMk id="7" creationId="{96A3051C-5CDA-48F9-8CFD-AFBC3F245E20}"/>
          </ac:spMkLst>
        </pc:spChg>
        <pc:picChg chg="del">
          <ac:chgData name="Karin Coltart" userId="354daf8b-765f-4bc7-8613-c3751c7e108a" providerId="ADAL" clId="{2819C2B5-027F-4BDF-84DE-FD8E7D343946}" dt="2023-12-21T12:49:40.806" v="2619" actId="478"/>
          <ac:picMkLst>
            <pc:docMk/>
            <pc:sldMk cId="4181023608" sldId="306"/>
            <ac:picMk id="2" creationId="{943C6CD1-7FB4-BDC6-9568-278FB4F7DC0C}"/>
          </ac:picMkLst>
        </pc:picChg>
        <pc:picChg chg="del">
          <ac:chgData name="Karin Coltart" userId="354daf8b-765f-4bc7-8613-c3751c7e108a" providerId="ADAL" clId="{2819C2B5-027F-4BDF-84DE-FD8E7D343946}" dt="2023-12-06T15:23:32.364" v="11" actId="478"/>
          <ac:picMkLst>
            <pc:docMk/>
            <pc:sldMk cId="4181023608" sldId="306"/>
            <ac:picMk id="3" creationId="{97DAC3E4-ECCC-4FF7-9412-48B0F6520EA0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21T13:53:28.371" v="2625" actId="20577"/>
        <pc:sldMkLst>
          <pc:docMk/>
          <pc:sldMk cId="1787507454" sldId="307"/>
        </pc:sldMkLst>
        <pc:spChg chg="mod">
          <ac:chgData name="Karin Coltart" userId="354daf8b-765f-4bc7-8613-c3751c7e108a" providerId="ADAL" clId="{2819C2B5-027F-4BDF-84DE-FD8E7D343946}" dt="2023-12-06T16:01:32.604" v="452" actId="20577"/>
          <ac:spMkLst>
            <pc:docMk/>
            <pc:sldMk cId="1787507454" sldId="307"/>
            <ac:spMk id="7" creationId="{96A3051C-5CDA-48F9-8CFD-AFBC3F245E20}"/>
          </ac:spMkLst>
        </pc:spChg>
        <pc:spChg chg="mod">
          <ac:chgData name="Karin Coltart" userId="354daf8b-765f-4bc7-8613-c3751c7e108a" providerId="ADAL" clId="{2819C2B5-027F-4BDF-84DE-FD8E7D343946}" dt="2023-12-20T16:26:19.072" v="1740" actId="6549"/>
          <ac:spMkLst>
            <pc:docMk/>
            <pc:sldMk cId="1787507454" sldId="307"/>
            <ac:spMk id="8" creationId="{FBEF2E2A-247D-4A3B-AB1E-C540D2F03A98}"/>
          </ac:spMkLst>
        </pc:spChg>
        <pc:picChg chg="del">
          <ac:chgData name="Karin Coltart" userId="354daf8b-765f-4bc7-8613-c3751c7e108a" providerId="ADAL" clId="{2819C2B5-027F-4BDF-84DE-FD8E7D343946}" dt="2023-12-06T15:23:34.623" v="12" actId="478"/>
          <ac:picMkLst>
            <pc:docMk/>
            <pc:sldMk cId="1787507454" sldId="307"/>
            <ac:picMk id="2" creationId="{3B84213F-35D3-4913-928F-FBECF5C6AACC}"/>
          </ac:picMkLst>
        </pc:picChg>
        <pc:picChg chg="del">
          <ac:chgData name="Karin Coltart" userId="354daf8b-765f-4bc7-8613-c3751c7e108a" providerId="ADAL" clId="{2819C2B5-027F-4BDF-84DE-FD8E7D343946}" dt="2023-12-21T12:49:43.120" v="2620" actId="478"/>
          <ac:picMkLst>
            <pc:docMk/>
            <pc:sldMk cId="1787507454" sldId="307"/>
            <ac:picMk id="2" creationId="{86715F8E-C574-81AC-A121-DEECD48CDF21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21T14:00:07.143" v="2647" actId="6549"/>
        <pc:sldMkLst>
          <pc:docMk/>
          <pc:sldMk cId="2246844012" sldId="308"/>
        </pc:sldMkLst>
        <pc:spChg chg="mod">
          <ac:chgData name="Karin Coltart" userId="354daf8b-765f-4bc7-8613-c3751c7e108a" providerId="ADAL" clId="{2819C2B5-027F-4BDF-84DE-FD8E7D343946}" dt="2023-12-06T16:01:50.944" v="502" actId="20577"/>
          <ac:spMkLst>
            <pc:docMk/>
            <pc:sldMk cId="2246844012" sldId="308"/>
            <ac:spMk id="7" creationId="{96A3051C-5CDA-48F9-8CFD-AFBC3F245E20}"/>
          </ac:spMkLst>
        </pc:spChg>
        <pc:picChg chg="del">
          <ac:chgData name="Karin Coltart" userId="354daf8b-765f-4bc7-8613-c3751c7e108a" providerId="ADAL" clId="{2819C2B5-027F-4BDF-84DE-FD8E7D343946}" dt="2023-12-21T12:49:45.628" v="2621" actId="478"/>
          <ac:picMkLst>
            <pc:docMk/>
            <pc:sldMk cId="2246844012" sldId="308"/>
            <ac:picMk id="2" creationId="{DEF24426-49E3-0498-E96B-E5858ED28EA4}"/>
          </ac:picMkLst>
        </pc:picChg>
        <pc:picChg chg="del">
          <ac:chgData name="Karin Coltart" userId="354daf8b-765f-4bc7-8613-c3751c7e108a" providerId="ADAL" clId="{2819C2B5-027F-4BDF-84DE-FD8E7D343946}" dt="2023-12-06T15:23:36.058" v="13" actId="478"/>
          <ac:picMkLst>
            <pc:docMk/>
            <pc:sldMk cId="2246844012" sldId="308"/>
            <ac:picMk id="3" creationId="{09DA7796-61D0-4DC8-BCED-0EA0F4577056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21T12:49:48.058" v="2622" actId="478"/>
        <pc:sldMkLst>
          <pc:docMk/>
          <pc:sldMk cId="1206799673" sldId="309"/>
        </pc:sldMkLst>
        <pc:spChg chg="mod">
          <ac:chgData name="Karin Coltart" userId="354daf8b-765f-4bc7-8613-c3751c7e108a" providerId="ADAL" clId="{2819C2B5-027F-4BDF-84DE-FD8E7D343946}" dt="2023-12-06T16:02:15.488" v="569" actId="20577"/>
          <ac:spMkLst>
            <pc:docMk/>
            <pc:sldMk cId="1206799673" sldId="309"/>
            <ac:spMk id="7" creationId="{96A3051C-5CDA-48F9-8CFD-AFBC3F245E20}"/>
          </ac:spMkLst>
        </pc:spChg>
        <pc:picChg chg="del">
          <ac:chgData name="Karin Coltart" userId="354daf8b-765f-4bc7-8613-c3751c7e108a" providerId="ADAL" clId="{2819C2B5-027F-4BDF-84DE-FD8E7D343946}" dt="2023-12-21T12:49:48.058" v="2622" actId="478"/>
          <ac:picMkLst>
            <pc:docMk/>
            <pc:sldMk cId="1206799673" sldId="309"/>
            <ac:picMk id="2" creationId="{F1ED14D3-236E-9104-1B36-9CDD10F44AC4}"/>
          </ac:picMkLst>
        </pc:picChg>
        <pc:picChg chg="del">
          <ac:chgData name="Karin Coltart" userId="354daf8b-765f-4bc7-8613-c3751c7e108a" providerId="ADAL" clId="{2819C2B5-027F-4BDF-84DE-FD8E7D343946}" dt="2023-12-06T15:23:37.652" v="14" actId="478"/>
          <ac:picMkLst>
            <pc:docMk/>
            <pc:sldMk cId="1206799673" sldId="309"/>
            <ac:picMk id="3" creationId="{55BDE31D-AE69-4514-A844-5305F93A7A19}"/>
          </ac:picMkLst>
        </pc:picChg>
      </pc:sldChg>
      <pc:sldChg chg="delSp modSp mod delAnim modNotesTx">
        <pc:chgData name="Karin Coltart" userId="354daf8b-765f-4bc7-8613-c3751c7e108a" providerId="ADAL" clId="{2819C2B5-027F-4BDF-84DE-FD8E7D343946}" dt="2023-12-21T12:35:32.964" v="2127" actId="6549"/>
        <pc:sldMkLst>
          <pc:docMk/>
          <pc:sldMk cId="2189917636" sldId="310"/>
        </pc:sldMkLst>
        <pc:spChg chg="mod">
          <ac:chgData name="Karin Coltart" userId="354daf8b-765f-4bc7-8613-c3751c7e108a" providerId="ADAL" clId="{2819C2B5-027F-4BDF-84DE-FD8E7D343946}" dt="2023-12-06T15:53:11.187" v="123" actId="20577"/>
          <ac:spMkLst>
            <pc:docMk/>
            <pc:sldMk cId="2189917636" sldId="310"/>
            <ac:spMk id="7" creationId="{5BBDF1F0-7D02-468D-B749-FD6AE503FB74}"/>
          </ac:spMkLst>
        </pc:spChg>
        <pc:spChg chg="mod">
          <ac:chgData name="Karin Coltart" userId="354daf8b-765f-4bc7-8613-c3751c7e108a" providerId="ADAL" clId="{2819C2B5-027F-4BDF-84DE-FD8E7D343946}" dt="2023-12-21T12:35:32.964" v="2127" actId="6549"/>
          <ac:spMkLst>
            <pc:docMk/>
            <pc:sldMk cId="2189917636" sldId="310"/>
            <ac:spMk id="8" creationId="{E18A4E16-6FEA-419C-8119-4F3CD6452156}"/>
          </ac:spMkLst>
        </pc:spChg>
        <pc:picChg chg="del">
          <ac:chgData name="Karin Coltart" userId="354daf8b-765f-4bc7-8613-c3751c7e108a" providerId="ADAL" clId="{2819C2B5-027F-4BDF-84DE-FD8E7D343946}" dt="2023-12-06T15:23:21.046" v="5" actId="478"/>
          <ac:picMkLst>
            <pc:docMk/>
            <pc:sldMk cId="2189917636" sldId="310"/>
            <ac:picMk id="3" creationId="{B3D86849-2382-4996-A7EB-7AAA9F2729F9}"/>
          </ac:picMkLst>
        </pc:picChg>
      </pc:sldChg>
      <pc:sldChg chg="modSp add mod modNotesTx">
        <pc:chgData name="Karin Coltart" userId="354daf8b-765f-4bc7-8613-c3751c7e108a" providerId="ADAL" clId="{2819C2B5-027F-4BDF-84DE-FD8E7D343946}" dt="2023-12-06T20:11:15.526" v="1265" actId="20577"/>
        <pc:sldMkLst>
          <pc:docMk/>
          <pc:sldMk cId="757581625" sldId="311"/>
        </pc:sldMkLst>
        <pc:spChg chg="mod">
          <ac:chgData name="Karin Coltart" userId="354daf8b-765f-4bc7-8613-c3751c7e108a" providerId="ADAL" clId="{2819C2B5-027F-4BDF-84DE-FD8E7D343946}" dt="2023-12-06T20:11:15.526" v="1265" actId="20577"/>
          <ac:spMkLst>
            <pc:docMk/>
            <pc:sldMk cId="757581625" sldId="311"/>
            <ac:spMk id="8" creationId="{FBEF2E2A-247D-4A3B-AB1E-C540D2F03A98}"/>
          </ac:spMkLst>
        </pc:spChg>
      </pc:sldChg>
      <pc:sldChg chg="delSp modSp del mod delAnim">
        <pc:chgData name="Karin Coltart" userId="354daf8b-765f-4bc7-8613-c3751c7e108a" providerId="ADAL" clId="{2819C2B5-027F-4BDF-84DE-FD8E7D343946}" dt="2023-12-06T16:03:10.209" v="571" actId="2696"/>
        <pc:sldMkLst>
          <pc:docMk/>
          <pc:sldMk cId="1750150713" sldId="312"/>
        </pc:sldMkLst>
        <pc:spChg chg="mod">
          <ac:chgData name="Karin Coltart" userId="354daf8b-765f-4bc7-8613-c3751c7e108a" providerId="ADAL" clId="{2819C2B5-027F-4BDF-84DE-FD8E7D343946}" dt="2023-12-06T16:00:38.640" v="308" actId="20577"/>
          <ac:spMkLst>
            <pc:docMk/>
            <pc:sldMk cId="1750150713" sldId="312"/>
            <ac:spMk id="7" creationId="{96A3051C-5CDA-48F9-8CFD-AFBC3F245E20}"/>
          </ac:spMkLst>
        </pc:spChg>
        <pc:picChg chg="del">
          <ac:chgData name="Karin Coltart" userId="354daf8b-765f-4bc7-8613-c3751c7e108a" providerId="ADAL" clId="{2819C2B5-027F-4BDF-84DE-FD8E7D343946}" dt="2023-12-06T15:23:30.885" v="10" actId="478"/>
          <ac:picMkLst>
            <pc:docMk/>
            <pc:sldMk cId="1750150713" sldId="312"/>
            <ac:picMk id="4" creationId="{E6B9AE1F-2866-4EFC-8DA3-77BD16355B05}"/>
          </ac:picMkLst>
        </pc:picChg>
      </pc:sldChg>
      <pc:sldChg chg="modSp mod">
        <pc:chgData name="Karin Coltart" userId="354daf8b-765f-4bc7-8613-c3751c7e108a" providerId="ADAL" clId="{2819C2B5-027F-4BDF-84DE-FD8E7D343946}" dt="2023-12-19T10:44:26.209" v="1736" actId="255"/>
        <pc:sldMkLst>
          <pc:docMk/>
          <pc:sldMk cId="2927576059" sldId="312"/>
        </pc:sldMkLst>
        <pc:spChg chg="mod">
          <ac:chgData name="Karin Coltart" userId="354daf8b-765f-4bc7-8613-c3751c7e108a" providerId="ADAL" clId="{2819C2B5-027F-4BDF-84DE-FD8E7D343946}" dt="2023-12-19T10:44:26.209" v="1736" actId="255"/>
          <ac:spMkLst>
            <pc:docMk/>
            <pc:sldMk cId="2927576059" sldId="312"/>
            <ac:spMk id="8" creationId="{FBEF2E2A-247D-4A3B-AB1E-C540D2F03A98}"/>
          </ac:spMkLst>
        </pc:spChg>
      </pc:sldChg>
      <pc:sldChg chg="delSp add del mod delAnim delCm modNotesTx">
        <pc:chgData name="Karin Coltart" userId="354daf8b-765f-4bc7-8613-c3751c7e108a" providerId="ADAL" clId="{2819C2B5-027F-4BDF-84DE-FD8E7D343946}" dt="2023-12-21T12:46:01.488" v="2612" actId="478"/>
        <pc:sldMkLst>
          <pc:docMk/>
          <pc:sldMk cId="3778367665" sldId="313"/>
        </pc:sldMkLst>
        <pc:picChg chg="del">
          <ac:chgData name="Karin Coltart" userId="354daf8b-765f-4bc7-8613-c3751c7e108a" providerId="ADAL" clId="{2819C2B5-027F-4BDF-84DE-FD8E7D343946}" dt="2023-12-21T12:46:01.488" v="2612" actId="478"/>
          <ac:picMkLst>
            <pc:docMk/>
            <pc:sldMk cId="3778367665" sldId="313"/>
            <ac:picMk id="2" creationId="{CF444040-29B1-51FE-3260-29F7BC1B363C}"/>
          </ac:picMkLst>
        </pc:picChg>
      </pc:sldChg>
    </pc:docChg>
  </pc:docChgLst>
  <pc:docChgLst>
    <pc:chgData name="Samantha Greig" userId="97834726-3c74-49b8-9a7d-338ba606cca4" providerId="ADAL" clId="{97231638-90A5-4DAF-A11B-A52288E64758}"/>
    <pc:docChg chg="modSld">
      <pc:chgData name="Samantha Greig" userId="97834726-3c74-49b8-9a7d-338ba606cca4" providerId="ADAL" clId="{97231638-90A5-4DAF-A11B-A52288E64758}" dt="2024-01-23T16:53:48.164" v="112"/>
      <pc:docMkLst>
        <pc:docMk/>
      </pc:docMkLst>
      <pc:sldChg chg="modSp mod modTransition modAnim">
        <pc:chgData name="Samantha Greig" userId="97834726-3c74-49b8-9a7d-338ba606cca4" providerId="ADAL" clId="{97231638-90A5-4DAF-A11B-A52288E64758}" dt="2024-01-23T16:51:38.259" v="53"/>
        <pc:sldMkLst>
          <pc:docMk/>
          <pc:sldMk cId="0" sldId="266"/>
        </pc:sldMkLst>
        <pc:spChg chg="mod">
          <ac:chgData name="Samantha Greig" userId="97834726-3c74-49b8-9a7d-338ba606cca4" providerId="ADAL" clId="{97231638-90A5-4DAF-A11B-A52288E64758}" dt="2024-01-23T14:09:30.002" v="37" actId="33553"/>
          <ac:spMkLst>
            <pc:docMk/>
            <pc:sldMk cId="0" sldId="266"/>
            <ac:spMk id="7" creationId="{A39A8E10-B256-402A-B6E2-0285CA27BD45}"/>
          </ac:spMkLst>
        </pc:spChg>
        <pc:picChg chg="mod">
          <ac:chgData name="Samantha Greig" userId="97834726-3c74-49b8-9a7d-338ba606cca4" providerId="ADAL" clId="{97231638-90A5-4DAF-A11B-A52288E64758}" dt="2024-01-23T14:08:53.928" v="19" actId="962"/>
          <ac:picMkLst>
            <pc:docMk/>
            <pc:sldMk cId="0" sldId="266"/>
            <ac:picMk id="2" creationId="{F8CCD3EF-D046-21A6-58EF-998AEF08FA5D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2:27.479" v="64"/>
        <pc:sldMkLst>
          <pc:docMk/>
          <pc:sldMk cId="0" sldId="269"/>
        </pc:sldMkLst>
        <pc:spChg chg="mod">
          <ac:chgData name="Samantha Greig" userId="97834726-3c74-49b8-9a7d-338ba606cca4" providerId="ADAL" clId="{97231638-90A5-4DAF-A11B-A52288E64758}" dt="2024-01-23T14:09:36.451" v="42" actId="33553"/>
          <ac:spMkLst>
            <pc:docMk/>
            <pc:sldMk cId="0" sldId="269"/>
            <ac:spMk id="7" creationId="{A8E6BA13-A376-4B31-84B0-0F545FDA9F48}"/>
          </ac:spMkLst>
        </pc:spChg>
        <pc:picChg chg="mod">
          <ac:chgData name="Samantha Greig" userId="97834726-3c74-49b8-9a7d-338ba606cca4" providerId="ADAL" clId="{97231638-90A5-4DAF-A11B-A52288E64758}" dt="2024-01-23T14:09:02.697" v="24" actId="962"/>
          <ac:picMkLst>
            <pc:docMk/>
            <pc:sldMk cId="0" sldId="269"/>
            <ac:picMk id="3" creationId="{14A73404-BEF3-95A2-6BA1-C236C77D42DF}"/>
          </ac:picMkLst>
        </pc:picChg>
      </pc:sldChg>
      <pc:sldChg chg="modSp mod modAnim">
        <pc:chgData name="Samantha Greig" userId="97834726-3c74-49b8-9a7d-338ba606cca4" providerId="ADAL" clId="{97231638-90A5-4DAF-A11B-A52288E64758}" dt="2024-01-23T14:09:19.418" v="35" actId="962"/>
        <pc:sldMkLst>
          <pc:docMk/>
          <pc:sldMk cId="0" sldId="270"/>
        </pc:sldMkLst>
        <pc:picChg chg="mod">
          <ac:chgData name="Samantha Greig" userId="97834726-3c74-49b8-9a7d-338ba606cca4" providerId="ADAL" clId="{97231638-90A5-4DAF-A11B-A52288E64758}" dt="2024-01-23T14:09:19.418" v="35" actId="962"/>
          <ac:picMkLst>
            <pc:docMk/>
            <pc:sldMk cId="0" sldId="270"/>
            <ac:picMk id="2" creationId="{414E37A7-AB73-29D4-5A89-15EC9735F17D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1:47.055" v="54"/>
        <pc:sldMkLst>
          <pc:docMk/>
          <pc:sldMk cId="0" sldId="272"/>
        </pc:sldMkLst>
        <pc:spChg chg="mod">
          <ac:chgData name="Samantha Greig" userId="97834726-3c74-49b8-9a7d-338ba606cca4" providerId="ADAL" clId="{97231638-90A5-4DAF-A11B-A52288E64758}" dt="2024-01-23T14:09:31.256" v="38" actId="33553"/>
          <ac:spMkLst>
            <pc:docMk/>
            <pc:sldMk cId="0" sldId="272"/>
            <ac:spMk id="7" creationId="{D1CA865B-121D-4FBB-9945-08E209D4A7BD}"/>
          </ac:spMkLst>
        </pc:spChg>
        <pc:picChg chg="mod">
          <ac:chgData name="Samantha Greig" userId="97834726-3c74-49b8-9a7d-338ba606cca4" providerId="ADAL" clId="{97231638-90A5-4DAF-A11B-A52288E64758}" dt="2024-01-23T14:08:55.525" v="20" actId="962"/>
          <ac:picMkLst>
            <pc:docMk/>
            <pc:sldMk cId="0" sldId="272"/>
            <ac:picMk id="2" creationId="{B51D006C-73D2-5B74-9568-DC3950D760A1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2:01.256" v="55"/>
        <pc:sldMkLst>
          <pc:docMk/>
          <pc:sldMk cId="0" sldId="273"/>
        </pc:sldMkLst>
        <pc:spChg chg="mod">
          <ac:chgData name="Samantha Greig" userId="97834726-3c74-49b8-9a7d-338ba606cca4" providerId="ADAL" clId="{97231638-90A5-4DAF-A11B-A52288E64758}" dt="2024-01-23T14:09:32.573" v="39" actId="33553"/>
          <ac:spMkLst>
            <pc:docMk/>
            <pc:sldMk cId="0" sldId="273"/>
            <ac:spMk id="7" creationId="{5BBDF1F0-7D02-468D-B749-FD6AE503FB74}"/>
          </ac:spMkLst>
        </pc:spChg>
        <pc:picChg chg="mod">
          <ac:chgData name="Samantha Greig" userId="97834726-3c74-49b8-9a7d-338ba606cca4" providerId="ADAL" clId="{97231638-90A5-4DAF-A11B-A52288E64758}" dt="2024-01-23T14:08:56.824" v="21" actId="962"/>
          <ac:picMkLst>
            <pc:docMk/>
            <pc:sldMk cId="0" sldId="273"/>
            <ac:picMk id="2" creationId="{0AF009C5-B65A-A540-0B93-27CC88ED8EBB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2:14.998" v="56"/>
        <pc:sldMkLst>
          <pc:docMk/>
          <pc:sldMk cId="2843378570" sldId="276"/>
        </pc:sldMkLst>
        <pc:spChg chg="mod">
          <ac:chgData name="Samantha Greig" userId="97834726-3c74-49b8-9a7d-338ba606cca4" providerId="ADAL" clId="{97231638-90A5-4DAF-A11B-A52288E64758}" dt="2024-01-23T14:09:34.008" v="40" actId="33553"/>
          <ac:spMkLst>
            <pc:docMk/>
            <pc:sldMk cId="2843378570" sldId="276"/>
            <ac:spMk id="7" creationId="{D1CA865B-121D-4FBB-9945-08E209D4A7BD}"/>
          </ac:spMkLst>
        </pc:spChg>
        <pc:picChg chg="mod">
          <ac:chgData name="Samantha Greig" userId="97834726-3c74-49b8-9a7d-338ba606cca4" providerId="ADAL" clId="{97231638-90A5-4DAF-A11B-A52288E64758}" dt="2024-01-23T14:08:58.232" v="22" actId="962"/>
          <ac:picMkLst>
            <pc:docMk/>
            <pc:sldMk cId="2843378570" sldId="276"/>
            <ac:picMk id="2" creationId="{CAB387ED-F2BA-FE52-6363-140A88FD708D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2:38.891" v="71"/>
        <pc:sldMkLst>
          <pc:docMk/>
          <pc:sldMk cId="1479971198" sldId="293"/>
        </pc:sldMkLst>
        <pc:spChg chg="mod">
          <ac:chgData name="Samantha Greig" userId="97834726-3c74-49b8-9a7d-338ba606cca4" providerId="ADAL" clId="{97231638-90A5-4DAF-A11B-A52288E64758}" dt="2024-01-23T14:09:39.009" v="44" actId="33553"/>
          <ac:spMkLst>
            <pc:docMk/>
            <pc:sldMk cId="1479971198" sldId="293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05.653" v="26" actId="962"/>
          <ac:picMkLst>
            <pc:docMk/>
            <pc:sldMk cId="1479971198" sldId="293"/>
            <ac:picMk id="2" creationId="{6F277126-1616-3567-1972-BA88E7F1842C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2:32.584" v="65"/>
        <pc:sldMkLst>
          <pc:docMk/>
          <pc:sldMk cId="4245355112" sldId="304"/>
        </pc:sldMkLst>
        <pc:spChg chg="mod">
          <ac:chgData name="Samantha Greig" userId="97834726-3c74-49b8-9a7d-338ba606cca4" providerId="ADAL" clId="{97231638-90A5-4DAF-A11B-A52288E64758}" dt="2024-01-23T14:09:37.821" v="43" actId="33553"/>
          <ac:spMkLst>
            <pc:docMk/>
            <pc:sldMk cId="4245355112" sldId="304"/>
            <ac:spMk id="7" creationId="{A8E6BA13-A376-4B31-84B0-0F545FDA9F48}"/>
          </ac:spMkLst>
        </pc:spChg>
        <pc:picChg chg="mod">
          <ac:chgData name="Samantha Greig" userId="97834726-3c74-49b8-9a7d-338ba606cca4" providerId="ADAL" clId="{97231638-90A5-4DAF-A11B-A52288E64758}" dt="2024-01-23T14:09:04.352" v="25" actId="962"/>
          <ac:picMkLst>
            <pc:docMk/>
            <pc:sldMk cId="4245355112" sldId="304"/>
            <ac:picMk id="2" creationId="{3C209449-7154-40E8-8BDB-94751506A760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3:03.355" v="96"/>
        <pc:sldMkLst>
          <pc:docMk/>
          <pc:sldMk cId="523341156" sldId="305"/>
        </pc:sldMkLst>
        <pc:spChg chg="mod">
          <ac:chgData name="Samantha Greig" userId="97834726-3c74-49b8-9a7d-338ba606cca4" providerId="ADAL" clId="{97231638-90A5-4DAF-A11B-A52288E64758}" dt="2024-01-23T14:09:43.282" v="47" actId="33553"/>
          <ac:spMkLst>
            <pc:docMk/>
            <pc:sldMk cId="523341156" sldId="305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10.543" v="29" actId="962"/>
          <ac:picMkLst>
            <pc:docMk/>
            <pc:sldMk cId="523341156" sldId="305"/>
            <ac:picMk id="3" creationId="{3D0B7F18-17C2-258C-9225-0926E41F95F0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3:10.094" v="108"/>
        <pc:sldMkLst>
          <pc:docMk/>
          <pc:sldMk cId="4181023608" sldId="306"/>
        </pc:sldMkLst>
        <pc:spChg chg="mod">
          <ac:chgData name="Samantha Greig" userId="97834726-3c74-49b8-9a7d-338ba606cca4" providerId="ADAL" clId="{97231638-90A5-4DAF-A11B-A52288E64758}" dt="2024-01-23T14:09:44.474" v="48" actId="33553"/>
          <ac:spMkLst>
            <pc:docMk/>
            <pc:sldMk cId="4181023608" sldId="306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11.899" v="30" actId="962"/>
          <ac:picMkLst>
            <pc:docMk/>
            <pc:sldMk cId="4181023608" sldId="306"/>
            <ac:picMk id="3" creationId="{7A24B413-A920-F3F8-3DDE-AD5902FBB65E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3:19.632" v="109"/>
        <pc:sldMkLst>
          <pc:docMk/>
          <pc:sldMk cId="1787507454" sldId="307"/>
        </pc:sldMkLst>
        <pc:spChg chg="mod">
          <ac:chgData name="Samantha Greig" userId="97834726-3c74-49b8-9a7d-338ba606cca4" providerId="ADAL" clId="{97231638-90A5-4DAF-A11B-A52288E64758}" dt="2024-01-23T14:09:45.696" v="49" actId="33553"/>
          <ac:spMkLst>
            <pc:docMk/>
            <pc:sldMk cId="1787507454" sldId="307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13.128" v="31" actId="962"/>
          <ac:picMkLst>
            <pc:docMk/>
            <pc:sldMk cId="1787507454" sldId="307"/>
            <ac:picMk id="3" creationId="{46A8AB31-BF13-5796-BCE1-0D4F9CC8C312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3:28.129" v="110"/>
        <pc:sldMkLst>
          <pc:docMk/>
          <pc:sldMk cId="2246844012" sldId="308"/>
        </pc:sldMkLst>
        <pc:spChg chg="mod">
          <ac:chgData name="Samantha Greig" userId="97834726-3c74-49b8-9a7d-338ba606cca4" providerId="ADAL" clId="{97231638-90A5-4DAF-A11B-A52288E64758}" dt="2024-01-23T14:09:46.978" v="50" actId="33553"/>
          <ac:spMkLst>
            <pc:docMk/>
            <pc:sldMk cId="2246844012" sldId="308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14.679" v="32" actId="962"/>
          <ac:picMkLst>
            <pc:docMk/>
            <pc:sldMk cId="2246844012" sldId="308"/>
            <ac:picMk id="3" creationId="{66C2AF8D-EA13-5097-D7FB-889BE35D3886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3:34.228" v="111"/>
        <pc:sldMkLst>
          <pc:docMk/>
          <pc:sldMk cId="1206799673" sldId="309"/>
        </pc:sldMkLst>
        <pc:spChg chg="mod">
          <ac:chgData name="Samantha Greig" userId="97834726-3c74-49b8-9a7d-338ba606cca4" providerId="ADAL" clId="{97231638-90A5-4DAF-A11B-A52288E64758}" dt="2024-01-23T14:09:48.171" v="51" actId="33553"/>
          <ac:spMkLst>
            <pc:docMk/>
            <pc:sldMk cId="1206799673" sldId="309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16.071" v="33" actId="962"/>
          <ac:picMkLst>
            <pc:docMk/>
            <pc:sldMk cId="1206799673" sldId="309"/>
            <ac:picMk id="3" creationId="{F636604D-71E5-D49C-6CF5-09A2EEDD54FF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2:22.078" v="62"/>
        <pc:sldMkLst>
          <pc:docMk/>
          <pc:sldMk cId="2189917636" sldId="310"/>
        </pc:sldMkLst>
        <pc:spChg chg="mod">
          <ac:chgData name="Samantha Greig" userId="97834726-3c74-49b8-9a7d-338ba606cca4" providerId="ADAL" clId="{97231638-90A5-4DAF-A11B-A52288E64758}" dt="2024-01-23T14:09:35.221" v="41" actId="33553"/>
          <ac:spMkLst>
            <pc:docMk/>
            <pc:sldMk cId="2189917636" sldId="310"/>
            <ac:spMk id="7" creationId="{5BBDF1F0-7D02-468D-B749-FD6AE503FB74}"/>
          </ac:spMkLst>
        </pc:spChg>
        <pc:picChg chg="mod">
          <ac:chgData name="Samantha Greig" userId="97834726-3c74-49b8-9a7d-338ba606cca4" providerId="ADAL" clId="{97231638-90A5-4DAF-A11B-A52288E64758}" dt="2024-01-23T14:09:00.026" v="23" actId="962"/>
          <ac:picMkLst>
            <pc:docMk/>
            <pc:sldMk cId="2189917636" sldId="310"/>
            <ac:picMk id="2" creationId="{D5860D3F-1D2B-8528-BB39-C62A5AFEF597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2:52.879" v="86"/>
        <pc:sldMkLst>
          <pc:docMk/>
          <pc:sldMk cId="757581625" sldId="311"/>
        </pc:sldMkLst>
        <pc:spChg chg="mod">
          <ac:chgData name="Samantha Greig" userId="97834726-3c74-49b8-9a7d-338ba606cca4" providerId="ADAL" clId="{97231638-90A5-4DAF-A11B-A52288E64758}" dt="2024-01-23T14:09:41.770" v="46" actId="33553"/>
          <ac:spMkLst>
            <pc:docMk/>
            <pc:sldMk cId="757581625" sldId="311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09.269" v="28" actId="962"/>
          <ac:picMkLst>
            <pc:docMk/>
            <pc:sldMk cId="757581625" sldId="311"/>
            <ac:picMk id="2" creationId="{75B04541-64F3-0DC2-E623-29F8C8F5CD56}"/>
          </ac:picMkLst>
        </pc:picChg>
      </pc:sldChg>
      <pc:sldChg chg="modSp mod modTransition modAnim">
        <pc:chgData name="Samantha Greig" userId="97834726-3c74-49b8-9a7d-338ba606cca4" providerId="ADAL" clId="{97231638-90A5-4DAF-A11B-A52288E64758}" dt="2024-01-23T16:53:48.164" v="112"/>
        <pc:sldMkLst>
          <pc:docMk/>
          <pc:sldMk cId="2927576059" sldId="312"/>
        </pc:sldMkLst>
        <pc:spChg chg="mod">
          <ac:chgData name="Samantha Greig" userId="97834726-3c74-49b8-9a7d-338ba606cca4" providerId="ADAL" clId="{97231638-90A5-4DAF-A11B-A52288E64758}" dt="2024-01-23T14:09:49.312" v="52" actId="33553"/>
          <ac:spMkLst>
            <pc:docMk/>
            <pc:sldMk cId="2927576059" sldId="312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17.389" v="34" actId="962"/>
          <ac:picMkLst>
            <pc:docMk/>
            <pc:sldMk cId="2927576059" sldId="312"/>
            <ac:picMk id="2" creationId="{8119D631-6B36-C50E-7E08-88F12D36B521}"/>
          </ac:picMkLst>
        </pc:picChg>
      </pc:sldChg>
      <pc:sldChg chg="modSp mod modAnim">
        <pc:chgData name="Samantha Greig" userId="97834726-3c74-49b8-9a7d-338ba606cca4" providerId="ADAL" clId="{97231638-90A5-4DAF-A11B-A52288E64758}" dt="2024-01-23T14:09:40.204" v="45" actId="33553"/>
        <pc:sldMkLst>
          <pc:docMk/>
          <pc:sldMk cId="3778367665" sldId="313"/>
        </pc:sldMkLst>
        <pc:spChg chg="mod">
          <ac:chgData name="Samantha Greig" userId="97834726-3c74-49b8-9a7d-338ba606cca4" providerId="ADAL" clId="{97231638-90A5-4DAF-A11B-A52288E64758}" dt="2024-01-23T14:09:40.204" v="45" actId="33553"/>
          <ac:spMkLst>
            <pc:docMk/>
            <pc:sldMk cId="3778367665" sldId="313"/>
            <ac:spMk id="7" creationId="{96A3051C-5CDA-48F9-8CFD-AFBC3F245E20}"/>
          </ac:spMkLst>
        </pc:spChg>
        <pc:picChg chg="mod">
          <ac:chgData name="Samantha Greig" userId="97834726-3c74-49b8-9a7d-338ba606cca4" providerId="ADAL" clId="{97231638-90A5-4DAF-A11B-A52288E64758}" dt="2024-01-23T14:09:07.490" v="27" actId="962"/>
          <ac:picMkLst>
            <pc:docMk/>
            <pc:sldMk cId="3778367665" sldId="313"/>
            <ac:picMk id="3" creationId="{FB857F90-D890-8059-EEA0-A834EF9BA725}"/>
          </ac:picMkLst>
        </pc:picChg>
      </pc:sldChg>
      <pc:sldChg chg="modSp mod modAnim">
        <pc:chgData name="Samantha Greig" userId="97834726-3c74-49b8-9a7d-338ba606cca4" providerId="ADAL" clId="{97231638-90A5-4DAF-A11B-A52288E64758}" dt="2024-01-23T14:09:27.858" v="36" actId="33553"/>
        <pc:sldMkLst>
          <pc:docMk/>
          <pc:sldMk cId="362024323" sldId="316"/>
        </pc:sldMkLst>
        <pc:spChg chg="mod">
          <ac:chgData name="Samantha Greig" userId="97834726-3c74-49b8-9a7d-338ba606cca4" providerId="ADAL" clId="{97231638-90A5-4DAF-A11B-A52288E64758}" dt="2024-01-23T14:09:27.858" v="36" actId="33553"/>
          <ac:spMkLst>
            <pc:docMk/>
            <pc:sldMk cId="362024323" sldId="316"/>
            <ac:spMk id="7" creationId="{2ED10964-9B05-404F-BFD6-0CFAA0AE0E5D}"/>
          </ac:spMkLst>
        </pc:spChg>
        <pc:picChg chg="mod">
          <ac:chgData name="Samantha Greig" userId="97834726-3c74-49b8-9a7d-338ba606cca4" providerId="ADAL" clId="{97231638-90A5-4DAF-A11B-A52288E64758}" dt="2024-01-23T14:08:52.366" v="18" actId="962"/>
          <ac:picMkLst>
            <pc:docMk/>
            <pc:sldMk cId="362024323" sldId="316"/>
            <ac:picMk id="2" creationId="{F6F19696-54DC-F170-F256-46AD8E817AA8}"/>
          </ac:picMkLst>
        </pc:picChg>
      </pc:sldChg>
    </pc:docChg>
  </pc:docChgLst>
  <pc:docChgLst>
    <pc:chgData name="Aneta Morrison" userId="8772ada2-fdea-44a1-97f4-f8967b575279" providerId="ADAL" clId="{9B7261D7-1360-44DF-8D7F-CD54C4037863}"/>
    <pc:docChg chg="custSel modSld">
      <pc:chgData name="Aneta Morrison" userId="8772ada2-fdea-44a1-97f4-f8967b575279" providerId="ADAL" clId="{9B7261D7-1360-44DF-8D7F-CD54C4037863}" dt="2023-12-19T12:02:04.844" v="3"/>
      <pc:docMkLst>
        <pc:docMk/>
      </pc:docMkLst>
      <pc:sldChg chg="modSp mod addCm modCm">
        <pc:chgData name="Aneta Morrison" userId="8772ada2-fdea-44a1-97f4-f8967b575279" providerId="ADAL" clId="{9B7261D7-1360-44DF-8D7F-CD54C4037863}" dt="2023-12-19T12:02:04.844" v="3"/>
        <pc:sldMkLst>
          <pc:docMk/>
          <pc:sldMk cId="3778367665" sldId="313"/>
        </pc:sldMkLst>
        <pc:spChg chg="mod">
          <ac:chgData name="Aneta Morrison" userId="8772ada2-fdea-44a1-97f4-f8967b575279" providerId="ADAL" clId="{9B7261D7-1360-44DF-8D7F-CD54C4037863}" dt="2023-12-19T12:00:05.363" v="0" actId="20577"/>
          <ac:spMkLst>
            <pc:docMk/>
            <pc:sldMk cId="3778367665" sldId="313"/>
            <ac:spMk id="8" creationId="{FBEF2E2A-247D-4A3B-AB1E-C540D2F03A98}"/>
          </ac:spMkLst>
        </pc:spChg>
      </pc:sldChg>
    </pc:docChg>
  </pc:docChgLst>
  <pc:docChgLst>
    <pc:chgData name="Jillian Hendry" userId="11fd0564-206c-41dc-a2fb-999b55697d50" providerId="ADAL" clId="{1739F456-898C-49AC-917A-4CAF3FACFCA3}"/>
    <pc:docChg chg="custSel modSld">
      <pc:chgData name="Jillian Hendry" userId="11fd0564-206c-41dc-a2fb-999b55697d50" providerId="ADAL" clId="{1739F456-898C-49AC-917A-4CAF3FACFCA3}" dt="2023-12-13T17:02:13.881" v="38"/>
      <pc:docMkLst>
        <pc:docMk/>
      </pc:docMkLst>
      <pc:sldChg chg="addCm">
        <pc:chgData name="Jillian Hendry" userId="11fd0564-206c-41dc-a2fb-999b55697d50" providerId="ADAL" clId="{1739F456-898C-49AC-917A-4CAF3FACFCA3}" dt="2023-12-13T16:57:12.912" v="36" actId="1589"/>
        <pc:sldMkLst>
          <pc:docMk/>
          <pc:sldMk cId="0" sldId="269"/>
        </pc:sldMkLst>
      </pc:sldChg>
      <pc:sldChg chg="addCm modCm">
        <pc:chgData name="Jillian Hendry" userId="11fd0564-206c-41dc-a2fb-999b55697d50" providerId="ADAL" clId="{1739F456-898C-49AC-917A-4CAF3FACFCA3}" dt="2023-12-13T17:02:13.881" v="38"/>
        <pc:sldMkLst>
          <pc:docMk/>
          <pc:sldMk cId="0" sldId="270"/>
        </pc:sldMkLst>
      </pc:sldChg>
      <pc:sldChg chg="addCm modCm">
        <pc:chgData name="Jillian Hendry" userId="11fd0564-206c-41dc-a2fb-999b55697d50" providerId="ADAL" clId="{1739F456-898C-49AC-917A-4CAF3FACFCA3}" dt="2023-12-13T16:42:46.269" v="1"/>
        <pc:sldMkLst>
          <pc:docMk/>
          <pc:sldMk cId="0" sldId="272"/>
        </pc:sldMkLst>
      </pc:sldChg>
      <pc:sldChg chg="modSp mod addCm">
        <pc:chgData name="Jillian Hendry" userId="11fd0564-206c-41dc-a2fb-999b55697d50" providerId="ADAL" clId="{1739F456-898C-49AC-917A-4CAF3FACFCA3}" dt="2023-12-13T16:56:32.317" v="35" actId="1589"/>
        <pc:sldMkLst>
          <pc:docMk/>
          <pc:sldMk cId="2843378570" sldId="276"/>
        </pc:sldMkLst>
        <pc:spChg chg="mod">
          <ac:chgData name="Jillian Hendry" userId="11fd0564-206c-41dc-a2fb-999b55697d50" providerId="ADAL" clId="{1739F456-898C-49AC-917A-4CAF3FACFCA3}" dt="2023-12-13T16:48:45.293" v="34" actId="20577"/>
          <ac:spMkLst>
            <pc:docMk/>
            <pc:sldMk cId="2843378570" sldId="276"/>
            <ac:spMk id="8" creationId="{2C0F3CA6-9E7E-4404-9B5D-58B7A2BF913F}"/>
          </ac:spMkLst>
        </pc:spChg>
      </pc:sldChg>
    </pc:docChg>
  </pc:docChgLst>
  <pc:docChgLst>
    <pc:chgData name="Karin Coltart" userId="354daf8b-765f-4bc7-8613-c3751c7e108a" providerId="ADAL" clId="{CA7DC7C2-3C4E-41FC-99EA-581C4DADFB37}"/>
    <pc:docChg chg="undo custSel addSld delSld modSld sldOrd">
      <pc:chgData name="Karin Coltart" userId="354daf8b-765f-4bc7-8613-c3751c7e108a" providerId="ADAL" clId="{CA7DC7C2-3C4E-41FC-99EA-581C4DADFB37}" dt="2024-01-19T15:18:02.781" v="315" actId="6549"/>
      <pc:docMkLst>
        <pc:docMk/>
      </pc:docMkLst>
      <pc:sldChg chg="modNotesTx">
        <pc:chgData name="Karin Coltart" userId="354daf8b-765f-4bc7-8613-c3751c7e108a" providerId="ADAL" clId="{CA7DC7C2-3C4E-41FC-99EA-581C4DADFB37}" dt="2024-01-19T14:49:43.960" v="1" actId="6549"/>
        <pc:sldMkLst>
          <pc:docMk/>
          <pc:sldMk cId="0" sldId="266"/>
        </pc:sldMkLst>
      </pc:sldChg>
      <pc:sldChg chg="modNotesTx">
        <pc:chgData name="Karin Coltart" userId="354daf8b-765f-4bc7-8613-c3751c7e108a" providerId="ADAL" clId="{CA7DC7C2-3C4E-41FC-99EA-581C4DADFB37}" dt="2024-01-19T14:50:01.389" v="6" actId="6549"/>
        <pc:sldMkLst>
          <pc:docMk/>
          <pc:sldMk cId="0" sldId="269"/>
        </pc:sldMkLst>
      </pc:sldChg>
      <pc:sldChg chg="modNotesTx">
        <pc:chgData name="Karin Coltart" userId="354daf8b-765f-4bc7-8613-c3751c7e108a" providerId="ADAL" clId="{CA7DC7C2-3C4E-41FC-99EA-581C4DADFB37}" dt="2024-01-19T14:50:42.409" v="17" actId="6549"/>
        <pc:sldMkLst>
          <pc:docMk/>
          <pc:sldMk cId="0" sldId="270"/>
        </pc:sldMkLst>
      </pc:sldChg>
      <pc:sldChg chg="del modNotesTx">
        <pc:chgData name="Karin Coltart" userId="354daf8b-765f-4bc7-8613-c3751c7e108a" providerId="ADAL" clId="{CA7DC7C2-3C4E-41FC-99EA-581C4DADFB37}" dt="2024-01-19T15:13:59.838" v="178" actId="2696"/>
        <pc:sldMkLst>
          <pc:docMk/>
          <pc:sldMk cId="0" sldId="271"/>
        </pc:sldMkLst>
      </pc:sldChg>
      <pc:sldChg chg="modNotesTx">
        <pc:chgData name="Karin Coltart" userId="354daf8b-765f-4bc7-8613-c3751c7e108a" providerId="ADAL" clId="{CA7DC7C2-3C4E-41FC-99EA-581C4DADFB37}" dt="2024-01-19T14:49:48.022" v="2" actId="6549"/>
        <pc:sldMkLst>
          <pc:docMk/>
          <pc:sldMk cId="0" sldId="272"/>
        </pc:sldMkLst>
      </pc:sldChg>
      <pc:sldChg chg="modNotesTx">
        <pc:chgData name="Karin Coltart" userId="354daf8b-765f-4bc7-8613-c3751c7e108a" providerId="ADAL" clId="{CA7DC7C2-3C4E-41FC-99EA-581C4DADFB37}" dt="2024-01-19T14:49:50.989" v="3" actId="6549"/>
        <pc:sldMkLst>
          <pc:docMk/>
          <pc:sldMk cId="0" sldId="273"/>
        </pc:sldMkLst>
      </pc:sldChg>
      <pc:sldChg chg="modNotesTx">
        <pc:chgData name="Karin Coltart" userId="354daf8b-765f-4bc7-8613-c3751c7e108a" providerId="ADAL" clId="{CA7DC7C2-3C4E-41FC-99EA-581C4DADFB37}" dt="2024-01-19T14:49:53.846" v="4" actId="6549"/>
        <pc:sldMkLst>
          <pc:docMk/>
          <pc:sldMk cId="2843378570" sldId="276"/>
        </pc:sldMkLst>
      </pc:sldChg>
      <pc:sldChg chg="modNotesTx">
        <pc:chgData name="Karin Coltart" userId="354daf8b-765f-4bc7-8613-c3751c7e108a" providerId="ADAL" clId="{CA7DC7C2-3C4E-41FC-99EA-581C4DADFB37}" dt="2024-01-19T14:50:07.889" v="8" actId="6549"/>
        <pc:sldMkLst>
          <pc:docMk/>
          <pc:sldMk cId="1479971198" sldId="293"/>
        </pc:sldMkLst>
      </pc:sldChg>
      <pc:sldChg chg="modNotesTx">
        <pc:chgData name="Karin Coltart" userId="354daf8b-765f-4bc7-8613-c3751c7e108a" providerId="ADAL" clId="{CA7DC7C2-3C4E-41FC-99EA-581C4DADFB37}" dt="2024-01-19T14:50:04.134" v="7" actId="6549"/>
        <pc:sldMkLst>
          <pc:docMk/>
          <pc:sldMk cId="4245355112" sldId="304"/>
        </pc:sldMkLst>
      </pc:sldChg>
      <pc:sldChg chg="modNotesTx">
        <pc:chgData name="Karin Coltart" userId="354daf8b-765f-4bc7-8613-c3751c7e108a" providerId="ADAL" clId="{CA7DC7C2-3C4E-41FC-99EA-581C4DADFB37}" dt="2024-01-19T14:50:17.715" v="11" actId="6549"/>
        <pc:sldMkLst>
          <pc:docMk/>
          <pc:sldMk cId="523341156" sldId="305"/>
        </pc:sldMkLst>
      </pc:sldChg>
      <pc:sldChg chg="modNotesTx">
        <pc:chgData name="Karin Coltart" userId="354daf8b-765f-4bc7-8613-c3751c7e108a" providerId="ADAL" clId="{CA7DC7C2-3C4E-41FC-99EA-581C4DADFB37}" dt="2024-01-19T14:50:24.138" v="12" actId="6549"/>
        <pc:sldMkLst>
          <pc:docMk/>
          <pc:sldMk cId="4181023608" sldId="306"/>
        </pc:sldMkLst>
      </pc:sldChg>
      <pc:sldChg chg="modNotesTx">
        <pc:chgData name="Karin Coltart" userId="354daf8b-765f-4bc7-8613-c3751c7e108a" providerId="ADAL" clId="{CA7DC7C2-3C4E-41FC-99EA-581C4DADFB37}" dt="2024-01-19T14:50:26.743" v="13" actId="6549"/>
        <pc:sldMkLst>
          <pc:docMk/>
          <pc:sldMk cId="1787507454" sldId="307"/>
        </pc:sldMkLst>
      </pc:sldChg>
      <pc:sldChg chg="modNotesTx">
        <pc:chgData name="Karin Coltart" userId="354daf8b-765f-4bc7-8613-c3751c7e108a" providerId="ADAL" clId="{CA7DC7C2-3C4E-41FC-99EA-581C4DADFB37}" dt="2024-01-19T14:50:29.455" v="14" actId="6549"/>
        <pc:sldMkLst>
          <pc:docMk/>
          <pc:sldMk cId="2246844012" sldId="308"/>
        </pc:sldMkLst>
      </pc:sldChg>
      <pc:sldChg chg="modNotesTx">
        <pc:chgData name="Karin Coltart" userId="354daf8b-765f-4bc7-8613-c3751c7e108a" providerId="ADAL" clId="{CA7DC7C2-3C4E-41FC-99EA-581C4DADFB37}" dt="2024-01-19T14:50:33.222" v="15" actId="6549"/>
        <pc:sldMkLst>
          <pc:docMk/>
          <pc:sldMk cId="1206799673" sldId="309"/>
        </pc:sldMkLst>
      </pc:sldChg>
      <pc:sldChg chg="modNotesTx">
        <pc:chgData name="Karin Coltart" userId="354daf8b-765f-4bc7-8613-c3751c7e108a" providerId="ADAL" clId="{CA7DC7C2-3C4E-41FC-99EA-581C4DADFB37}" dt="2024-01-19T14:49:58.577" v="5" actId="6549"/>
        <pc:sldMkLst>
          <pc:docMk/>
          <pc:sldMk cId="2189917636" sldId="310"/>
        </pc:sldMkLst>
      </pc:sldChg>
      <pc:sldChg chg="modNotesTx">
        <pc:chgData name="Karin Coltart" userId="354daf8b-765f-4bc7-8613-c3751c7e108a" providerId="ADAL" clId="{CA7DC7C2-3C4E-41FC-99EA-581C4DADFB37}" dt="2024-01-19T14:50:14.092" v="10" actId="6549"/>
        <pc:sldMkLst>
          <pc:docMk/>
          <pc:sldMk cId="757581625" sldId="311"/>
        </pc:sldMkLst>
      </pc:sldChg>
      <pc:sldChg chg="modNotesTx">
        <pc:chgData name="Karin Coltart" userId="354daf8b-765f-4bc7-8613-c3751c7e108a" providerId="ADAL" clId="{CA7DC7C2-3C4E-41FC-99EA-581C4DADFB37}" dt="2024-01-19T14:50:37.780" v="16" actId="6549"/>
        <pc:sldMkLst>
          <pc:docMk/>
          <pc:sldMk cId="2927576059" sldId="312"/>
        </pc:sldMkLst>
      </pc:sldChg>
      <pc:sldChg chg="modNotesTx">
        <pc:chgData name="Karin Coltart" userId="354daf8b-765f-4bc7-8613-c3751c7e108a" providerId="ADAL" clId="{CA7DC7C2-3C4E-41FC-99EA-581C4DADFB37}" dt="2024-01-19T14:50:11.363" v="9" actId="6549"/>
        <pc:sldMkLst>
          <pc:docMk/>
          <pc:sldMk cId="3778367665" sldId="313"/>
        </pc:sldMkLst>
      </pc:sldChg>
      <pc:sldChg chg="modSp add del mod">
        <pc:chgData name="Karin Coltart" userId="354daf8b-765f-4bc7-8613-c3751c7e108a" providerId="ADAL" clId="{CA7DC7C2-3C4E-41FC-99EA-581C4DADFB37}" dt="2024-01-19T15:14:02.306" v="179" actId="2696"/>
        <pc:sldMkLst>
          <pc:docMk/>
          <pc:sldMk cId="2544171438" sldId="314"/>
        </pc:sldMkLst>
        <pc:spChg chg="mod">
          <ac:chgData name="Karin Coltart" userId="354daf8b-765f-4bc7-8613-c3751c7e108a" providerId="ADAL" clId="{CA7DC7C2-3C4E-41FC-99EA-581C4DADFB37}" dt="2024-01-19T14:54:34.807" v="44" actId="20577"/>
          <ac:spMkLst>
            <pc:docMk/>
            <pc:sldMk cId="2544171438" sldId="314"/>
            <ac:spMk id="7" creationId="{2ED10964-9B05-404F-BFD6-0CFAA0AE0E5D}"/>
          </ac:spMkLst>
        </pc:spChg>
      </pc:sldChg>
      <pc:sldChg chg="add del">
        <pc:chgData name="Karin Coltart" userId="354daf8b-765f-4bc7-8613-c3751c7e108a" providerId="ADAL" clId="{CA7DC7C2-3C4E-41FC-99EA-581C4DADFB37}" dt="2024-01-19T15:04:03.568" v="140" actId="2696"/>
        <pc:sldMkLst>
          <pc:docMk/>
          <pc:sldMk cId="423543943" sldId="315"/>
        </pc:sldMkLst>
      </pc:sldChg>
      <pc:sldChg chg="modSp add del mod ord">
        <pc:chgData name="Karin Coltart" userId="354daf8b-765f-4bc7-8613-c3751c7e108a" providerId="ADAL" clId="{CA7DC7C2-3C4E-41FC-99EA-581C4DADFB37}" dt="2024-01-19T15:14:05.695" v="180" actId="2696"/>
        <pc:sldMkLst>
          <pc:docMk/>
          <pc:sldMk cId="1868902342" sldId="315"/>
        </pc:sldMkLst>
        <pc:spChg chg="mod">
          <ac:chgData name="Karin Coltart" userId="354daf8b-765f-4bc7-8613-c3751c7e108a" providerId="ADAL" clId="{CA7DC7C2-3C4E-41FC-99EA-581C4DADFB37}" dt="2024-01-19T15:04:56.346" v="173" actId="1076"/>
          <ac:spMkLst>
            <pc:docMk/>
            <pc:sldMk cId="1868902342" sldId="315"/>
            <ac:spMk id="7" creationId="{2ED10964-9B05-404F-BFD6-0CFAA0AE0E5D}"/>
          </ac:spMkLst>
        </pc:spChg>
      </pc:sldChg>
      <pc:sldChg chg="new del">
        <pc:chgData name="Karin Coltart" userId="354daf8b-765f-4bc7-8613-c3751c7e108a" providerId="ADAL" clId="{CA7DC7C2-3C4E-41FC-99EA-581C4DADFB37}" dt="2024-01-19T14:57:56.698" v="47" actId="47"/>
        <pc:sldMkLst>
          <pc:docMk/>
          <pc:sldMk cId="3401649682" sldId="315"/>
        </pc:sldMkLst>
      </pc:sldChg>
      <pc:sldChg chg="modSp new del mod">
        <pc:chgData name="Karin Coltart" userId="354daf8b-765f-4bc7-8613-c3751c7e108a" providerId="ADAL" clId="{CA7DC7C2-3C4E-41FC-99EA-581C4DADFB37}" dt="2024-01-19T15:03:37.624" v="136" actId="2696"/>
        <pc:sldMkLst>
          <pc:docMk/>
          <pc:sldMk cId="207161416" sldId="316"/>
        </pc:sldMkLst>
        <pc:spChg chg="mod">
          <ac:chgData name="Karin Coltart" userId="354daf8b-765f-4bc7-8613-c3751c7e108a" providerId="ADAL" clId="{CA7DC7C2-3C4E-41FC-99EA-581C4DADFB37}" dt="2024-01-19T15:02:47.956" v="118" actId="20577"/>
          <ac:spMkLst>
            <pc:docMk/>
            <pc:sldMk cId="207161416" sldId="316"/>
            <ac:spMk id="2" creationId="{B740376A-F61C-8EC3-CC7B-CE99CE843F28}"/>
          </ac:spMkLst>
        </pc:spChg>
        <pc:spChg chg="mod">
          <ac:chgData name="Karin Coltart" userId="354daf8b-765f-4bc7-8613-c3751c7e108a" providerId="ADAL" clId="{CA7DC7C2-3C4E-41FC-99EA-581C4DADFB37}" dt="2024-01-19T15:03:15.883" v="134" actId="403"/>
          <ac:spMkLst>
            <pc:docMk/>
            <pc:sldMk cId="207161416" sldId="316"/>
            <ac:spMk id="3" creationId="{AF0D7319-F539-8A7E-6485-82728EB7B452}"/>
          </ac:spMkLst>
        </pc:spChg>
      </pc:sldChg>
      <pc:sldChg chg="modSp add mod">
        <pc:chgData name="Karin Coltart" userId="354daf8b-765f-4bc7-8613-c3751c7e108a" providerId="ADAL" clId="{CA7DC7C2-3C4E-41FC-99EA-581C4DADFB37}" dt="2024-01-19T15:18:02.781" v="315" actId="6549"/>
        <pc:sldMkLst>
          <pc:docMk/>
          <pc:sldMk cId="362024323" sldId="316"/>
        </pc:sldMkLst>
        <pc:spChg chg="mod">
          <ac:chgData name="Karin Coltart" userId="354daf8b-765f-4bc7-8613-c3751c7e108a" providerId="ADAL" clId="{CA7DC7C2-3C4E-41FC-99EA-581C4DADFB37}" dt="2024-01-19T15:18:02.781" v="315" actId="6549"/>
          <ac:spMkLst>
            <pc:docMk/>
            <pc:sldMk cId="362024323" sldId="316"/>
            <ac:spMk id="7" creationId="{2ED10964-9B05-404F-BFD6-0CFAA0AE0E5D}"/>
          </ac:spMkLst>
        </pc:spChg>
      </pc:sldChg>
      <pc:sldChg chg="add del">
        <pc:chgData name="Karin Coltart" userId="354daf8b-765f-4bc7-8613-c3751c7e108a" providerId="ADAL" clId="{CA7DC7C2-3C4E-41FC-99EA-581C4DADFB37}" dt="2024-01-19T15:05:45.150" v="174" actId="2696"/>
        <pc:sldMkLst>
          <pc:docMk/>
          <pc:sldMk cId="3523669246" sldId="316"/>
        </pc:sldMkLst>
      </pc:sldChg>
      <pc:sldChg chg="new del">
        <pc:chgData name="Karin Coltart" userId="354daf8b-765f-4bc7-8613-c3751c7e108a" providerId="ADAL" clId="{CA7DC7C2-3C4E-41FC-99EA-581C4DADFB37}" dt="2024-01-19T14:58:12.490" v="49" actId="2696"/>
        <pc:sldMkLst>
          <pc:docMk/>
          <pc:sldMk cId="141515509" sldId="317"/>
        </pc:sldMkLst>
      </pc:sldChg>
      <pc:sldChg chg="new del ord">
        <pc:chgData name="Karin Coltart" userId="354daf8b-765f-4bc7-8613-c3751c7e108a" providerId="ADAL" clId="{CA7DC7C2-3C4E-41FC-99EA-581C4DADFB37}" dt="2024-01-19T15:03:43.025" v="138" actId="2696"/>
        <pc:sldMkLst>
          <pc:docMk/>
          <pc:sldMk cId="1534413023" sldId="317"/>
        </pc:sldMkLst>
      </pc:sldChg>
      <pc:sldChg chg="add del">
        <pc:chgData name="Karin Coltart" userId="354daf8b-765f-4bc7-8613-c3751c7e108a" providerId="ADAL" clId="{CA7DC7C2-3C4E-41FC-99EA-581C4DADFB37}" dt="2024-01-19T15:03:40.738" v="137" actId="2696"/>
        <pc:sldMkLst>
          <pc:docMk/>
          <pc:sldMk cId="2192489860" sldId="318"/>
        </pc:sldMkLst>
      </pc:sldChg>
    </pc:docChg>
  </pc:docChgLst>
  <pc:docChgLst>
    <pc:chgData name="Karin Coltart" userId="354daf8b-765f-4bc7-8613-c3751c7e108a" providerId="ADAL" clId="{6D63AAB7-034A-4785-9F21-9738E62CFE83}"/>
    <pc:docChg chg="delSld modSld">
      <pc:chgData name="Karin Coltart" userId="354daf8b-765f-4bc7-8613-c3751c7e108a" providerId="ADAL" clId="{6D63AAB7-034A-4785-9F21-9738E62CFE83}" dt="2024-01-19T14:20:48.516" v="93" actId="1076"/>
      <pc:docMkLst>
        <pc:docMk/>
      </pc:docMkLst>
      <pc:sldChg chg="del modTransition">
        <pc:chgData name="Karin Coltart" userId="354daf8b-765f-4bc7-8613-c3751c7e108a" providerId="ADAL" clId="{6D63AAB7-034A-4785-9F21-9738E62CFE83}" dt="2024-01-19T13:48:52.415" v="62" actId="2696"/>
        <pc:sldMkLst>
          <pc:docMk/>
          <pc:sldMk cId="0" sldId="256"/>
        </pc:sldMkLst>
      </pc:sldChg>
      <pc:sldChg chg="modSp mod">
        <pc:chgData name="Karin Coltart" userId="354daf8b-765f-4bc7-8613-c3751c7e108a" providerId="ADAL" clId="{6D63AAB7-034A-4785-9F21-9738E62CFE83}" dt="2024-01-19T14:19:34.308" v="77" actId="1076"/>
        <pc:sldMkLst>
          <pc:docMk/>
          <pc:sldMk cId="0" sldId="266"/>
        </pc:sldMkLst>
        <pc:picChg chg="mod">
          <ac:chgData name="Karin Coltart" userId="354daf8b-765f-4bc7-8613-c3751c7e108a" providerId="ADAL" clId="{6D63AAB7-034A-4785-9F21-9738E62CFE83}" dt="2024-01-19T14:19:34.308" v="77" actId="1076"/>
          <ac:picMkLst>
            <pc:docMk/>
            <pc:sldMk cId="0" sldId="266"/>
            <ac:picMk id="2" creationId="{F8CCD3EF-D046-21A6-58EF-998AEF08FA5D}"/>
          </ac:picMkLst>
        </pc:picChg>
      </pc:sldChg>
      <pc:sldChg chg="modSp mod">
        <pc:chgData name="Karin Coltart" userId="354daf8b-765f-4bc7-8613-c3751c7e108a" providerId="ADAL" clId="{6D63AAB7-034A-4785-9F21-9738E62CFE83}" dt="2024-01-19T14:19:59.916" v="82" actId="1076"/>
        <pc:sldMkLst>
          <pc:docMk/>
          <pc:sldMk cId="0" sldId="269"/>
        </pc:sldMkLst>
        <pc:picChg chg="mod">
          <ac:chgData name="Karin Coltart" userId="354daf8b-765f-4bc7-8613-c3751c7e108a" providerId="ADAL" clId="{6D63AAB7-034A-4785-9F21-9738E62CFE83}" dt="2024-01-19T14:19:59.916" v="82" actId="1076"/>
          <ac:picMkLst>
            <pc:docMk/>
            <pc:sldMk cId="0" sldId="269"/>
            <ac:picMk id="3" creationId="{14A73404-BEF3-95A2-6BA1-C236C77D42DF}"/>
          </ac:picMkLst>
        </pc:picChg>
      </pc:sldChg>
      <pc:sldChg chg="modSp mod">
        <pc:chgData name="Karin Coltart" userId="354daf8b-765f-4bc7-8613-c3751c7e108a" providerId="ADAL" clId="{6D63AAB7-034A-4785-9F21-9738E62CFE83}" dt="2024-01-19T14:20:48.516" v="93" actId="1076"/>
        <pc:sldMkLst>
          <pc:docMk/>
          <pc:sldMk cId="0" sldId="270"/>
        </pc:sldMkLst>
        <pc:picChg chg="mod">
          <ac:chgData name="Karin Coltart" userId="354daf8b-765f-4bc7-8613-c3751c7e108a" providerId="ADAL" clId="{6D63AAB7-034A-4785-9F21-9738E62CFE83}" dt="2024-01-19T14:20:48.516" v="93" actId="1076"/>
          <ac:picMkLst>
            <pc:docMk/>
            <pc:sldMk cId="0" sldId="270"/>
            <ac:picMk id="2" creationId="{414E37A7-AB73-29D4-5A89-15EC9735F17D}"/>
          </ac:picMkLst>
        </pc:picChg>
      </pc:sldChg>
      <pc:sldChg chg="modSp mod">
        <pc:chgData name="Karin Coltart" userId="354daf8b-765f-4bc7-8613-c3751c7e108a" providerId="ADAL" clId="{6D63AAB7-034A-4785-9F21-9738E62CFE83}" dt="2024-01-19T14:19:29.240" v="76" actId="1076"/>
        <pc:sldMkLst>
          <pc:docMk/>
          <pc:sldMk cId="0" sldId="271"/>
        </pc:sldMkLst>
        <pc:spChg chg="mod">
          <ac:chgData name="Karin Coltart" userId="354daf8b-765f-4bc7-8613-c3751c7e108a" providerId="ADAL" clId="{6D63AAB7-034A-4785-9F21-9738E62CFE83}" dt="2024-01-19T13:49:02.453" v="75" actId="20577"/>
          <ac:spMkLst>
            <pc:docMk/>
            <pc:sldMk cId="0" sldId="271"/>
            <ac:spMk id="7" creationId="{2ED10964-9B05-404F-BFD6-0CFAA0AE0E5D}"/>
          </ac:spMkLst>
        </pc:spChg>
        <pc:picChg chg="mod">
          <ac:chgData name="Karin Coltart" userId="354daf8b-765f-4bc7-8613-c3751c7e108a" providerId="ADAL" clId="{6D63AAB7-034A-4785-9F21-9738E62CFE83}" dt="2024-01-19T14:19:29.240" v="76" actId="1076"/>
          <ac:picMkLst>
            <pc:docMk/>
            <pc:sldMk cId="0" sldId="271"/>
            <ac:picMk id="2" creationId="{F6F19696-54DC-F170-F256-46AD8E817AA8}"/>
          </ac:picMkLst>
        </pc:picChg>
      </pc:sldChg>
      <pc:sldChg chg="modSp mod">
        <pc:chgData name="Karin Coltart" userId="354daf8b-765f-4bc7-8613-c3751c7e108a" providerId="ADAL" clId="{6D63AAB7-034A-4785-9F21-9738E62CFE83}" dt="2024-01-19T14:19:40.064" v="78" actId="1076"/>
        <pc:sldMkLst>
          <pc:docMk/>
          <pc:sldMk cId="0" sldId="272"/>
        </pc:sldMkLst>
        <pc:picChg chg="mod">
          <ac:chgData name="Karin Coltart" userId="354daf8b-765f-4bc7-8613-c3751c7e108a" providerId="ADAL" clId="{6D63AAB7-034A-4785-9F21-9738E62CFE83}" dt="2024-01-19T14:19:40.064" v="78" actId="1076"/>
          <ac:picMkLst>
            <pc:docMk/>
            <pc:sldMk cId="0" sldId="272"/>
            <ac:picMk id="2" creationId="{B51D006C-73D2-5B74-9568-DC3950D760A1}"/>
          </ac:picMkLst>
        </pc:picChg>
      </pc:sldChg>
      <pc:sldChg chg="modSp mod">
        <pc:chgData name="Karin Coltart" userId="354daf8b-765f-4bc7-8613-c3751c7e108a" providerId="ADAL" clId="{6D63AAB7-034A-4785-9F21-9738E62CFE83}" dt="2024-01-19T14:19:45.036" v="79" actId="1076"/>
        <pc:sldMkLst>
          <pc:docMk/>
          <pc:sldMk cId="0" sldId="273"/>
        </pc:sldMkLst>
        <pc:picChg chg="mod">
          <ac:chgData name="Karin Coltart" userId="354daf8b-765f-4bc7-8613-c3751c7e108a" providerId="ADAL" clId="{6D63AAB7-034A-4785-9F21-9738E62CFE83}" dt="2024-01-19T14:19:45.036" v="79" actId="1076"/>
          <ac:picMkLst>
            <pc:docMk/>
            <pc:sldMk cId="0" sldId="273"/>
            <ac:picMk id="2" creationId="{0AF009C5-B65A-A540-0B93-27CC88ED8EBB}"/>
          </ac:picMkLst>
        </pc:picChg>
      </pc:sldChg>
      <pc:sldChg chg="modSp mod">
        <pc:chgData name="Karin Coltart" userId="354daf8b-765f-4bc7-8613-c3751c7e108a" providerId="ADAL" clId="{6D63AAB7-034A-4785-9F21-9738E62CFE83}" dt="2024-01-19T14:19:49.566" v="80" actId="1076"/>
        <pc:sldMkLst>
          <pc:docMk/>
          <pc:sldMk cId="2843378570" sldId="276"/>
        </pc:sldMkLst>
        <pc:picChg chg="mod">
          <ac:chgData name="Karin Coltart" userId="354daf8b-765f-4bc7-8613-c3751c7e108a" providerId="ADAL" clId="{6D63AAB7-034A-4785-9F21-9738E62CFE83}" dt="2024-01-19T14:19:49.566" v="80" actId="1076"/>
          <ac:picMkLst>
            <pc:docMk/>
            <pc:sldMk cId="2843378570" sldId="276"/>
            <ac:picMk id="2" creationId="{CAB387ED-F2BA-FE52-6363-140A88FD708D}"/>
          </ac:picMkLst>
        </pc:picChg>
      </pc:sldChg>
      <pc:sldChg chg="modSp mod">
        <pc:chgData name="Karin Coltart" userId="354daf8b-765f-4bc7-8613-c3751c7e108a" providerId="ADAL" clId="{6D63AAB7-034A-4785-9F21-9738E62CFE83}" dt="2024-01-19T14:20:08.959" v="84" actId="1076"/>
        <pc:sldMkLst>
          <pc:docMk/>
          <pc:sldMk cId="1479971198" sldId="293"/>
        </pc:sldMkLst>
        <pc:picChg chg="mod">
          <ac:chgData name="Karin Coltart" userId="354daf8b-765f-4bc7-8613-c3751c7e108a" providerId="ADAL" clId="{6D63AAB7-034A-4785-9F21-9738E62CFE83}" dt="2024-01-19T14:20:08.959" v="84" actId="1076"/>
          <ac:picMkLst>
            <pc:docMk/>
            <pc:sldMk cId="1479971198" sldId="293"/>
            <ac:picMk id="2" creationId="{6F277126-1616-3567-1972-BA88E7F1842C}"/>
          </ac:picMkLst>
        </pc:picChg>
      </pc:sldChg>
      <pc:sldChg chg="modSp mod">
        <pc:chgData name="Karin Coltart" userId="354daf8b-765f-4bc7-8613-c3751c7e108a" providerId="ADAL" clId="{6D63AAB7-034A-4785-9F21-9738E62CFE83}" dt="2024-01-19T14:20:04.370" v="83" actId="1076"/>
        <pc:sldMkLst>
          <pc:docMk/>
          <pc:sldMk cId="4245355112" sldId="304"/>
        </pc:sldMkLst>
        <pc:picChg chg="mod">
          <ac:chgData name="Karin Coltart" userId="354daf8b-765f-4bc7-8613-c3751c7e108a" providerId="ADAL" clId="{6D63AAB7-034A-4785-9F21-9738E62CFE83}" dt="2024-01-19T14:20:04.370" v="83" actId="1076"/>
          <ac:picMkLst>
            <pc:docMk/>
            <pc:sldMk cId="4245355112" sldId="304"/>
            <ac:picMk id="2" creationId="{3C209449-7154-40E8-8BDB-94751506A760}"/>
          </ac:picMkLst>
        </pc:picChg>
      </pc:sldChg>
      <pc:sldChg chg="modSp mod">
        <pc:chgData name="Karin Coltart" userId="354daf8b-765f-4bc7-8613-c3751c7e108a" providerId="ADAL" clId="{6D63AAB7-034A-4785-9F21-9738E62CFE83}" dt="2024-01-19T14:20:22.411" v="87" actId="1076"/>
        <pc:sldMkLst>
          <pc:docMk/>
          <pc:sldMk cId="523341156" sldId="305"/>
        </pc:sldMkLst>
        <pc:picChg chg="mod">
          <ac:chgData name="Karin Coltart" userId="354daf8b-765f-4bc7-8613-c3751c7e108a" providerId="ADAL" clId="{6D63AAB7-034A-4785-9F21-9738E62CFE83}" dt="2024-01-19T14:20:22.411" v="87" actId="1076"/>
          <ac:picMkLst>
            <pc:docMk/>
            <pc:sldMk cId="523341156" sldId="305"/>
            <ac:picMk id="3" creationId="{3D0B7F18-17C2-258C-9225-0926E41F95F0}"/>
          </ac:picMkLst>
        </pc:picChg>
      </pc:sldChg>
      <pc:sldChg chg="modSp mod">
        <pc:chgData name="Karin Coltart" userId="354daf8b-765f-4bc7-8613-c3751c7e108a" providerId="ADAL" clId="{6D63AAB7-034A-4785-9F21-9738E62CFE83}" dt="2024-01-19T14:20:26.351" v="88" actId="1076"/>
        <pc:sldMkLst>
          <pc:docMk/>
          <pc:sldMk cId="4181023608" sldId="306"/>
        </pc:sldMkLst>
        <pc:picChg chg="mod">
          <ac:chgData name="Karin Coltart" userId="354daf8b-765f-4bc7-8613-c3751c7e108a" providerId="ADAL" clId="{6D63AAB7-034A-4785-9F21-9738E62CFE83}" dt="2024-01-19T14:20:26.351" v="88" actId="1076"/>
          <ac:picMkLst>
            <pc:docMk/>
            <pc:sldMk cId="4181023608" sldId="306"/>
            <ac:picMk id="3" creationId="{7A24B413-A920-F3F8-3DDE-AD5902FBB65E}"/>
          </ac:picMkLst>
        </pc:picChg>
      </pc:sldChg>
      <pc:sldChg chg="modSp mod">
        <pc:chgData name="Karin Coltart" userId="354daf8b-765f-4bc7-8613-c3751c7e108a" providerId="ADAL" clId="{6D63AAB7-034A-4785-9F21-9738E62CFE83}" dt="2024-01-19T14:20:30.285" v="89" actId="1076"/>
        <pc:sldMkLst>
          <pc:docMk/>
          <pc:sldMk cId="1787507454" sldId="307"/>
        </pc:sldMkLst>
        <pc:picChg chg="mod">
          <ac:chgData name="Karin Coltart" userId="354daf8b-765f-4bc7-8613-c3751c7e108a" providerId="ADAL" clId="{6D63AAB7-034A-4785-9F21-9738E62CFE83}" dt="2024-01-19T14:20:30.285" v="89" actId="1076"/>
          <ac:picMkLst>
            <pc:docMk/>
            <pc:sldMk cId="1787507454" sldId="307"/>
            <ac:picMk id="3" creationId="{46A8AB31-BF13-5796-BCE1-0D4F9CC8C312}"/>
          </ac:picMkLst>
        </pc:picChg>
      </pc:sldChg>
      <pc:sldChg chg="modSp mod">
        <pc:chgData name="Karin Coltart" userId="354daf8b-765f-4bc7-8613-c3751c7e108a" providerId="ADAL" clId="{6D63AAB7-034A-4785-9F21-9738E62CFE83}" dt="2024-01-19T14:20:35.389" v="90" actId="1076"/>
        <pc:sldMkLst>
          <pc:docMk/>
          <pc:sldMk cId="2246844012" sldId="308"/>
        </pc:sldMkLst>
        <pc:picChg chg="mod">
          <ac:chgData name="Karin Coltart" userId="354daf8b-765f-4bc7-8613-c3751c7e108a" providerId="ADAL" clId="{6D63AAB7-034A-4785-9F21-9738E62CFE83}" dt="2024-01-19T14:20:35.389" v="90" actId="1076"/>
          <ac:picMkLst>
            <pc:docMk/>
            <pc:sldMk cId="2246844012" sldId="308"/>
            <ac:picMk id="3" creationId="{66C2AF8D-EA13-5097-D7FB-889BE35D3886}"/>
          </ac:picMkLst>
        </pc:picChg>
      </pc:sldChg>
      <pc:sldChg chg="modSp mod">
        <pc:chgData name="Karin Coltart" userId="354daf8b-765f-4bc7-8613-c3751c7e108a" providerId="ADAL" clId="{6D63AAB7-034A-4785-9F21-9738E62CFE83}" dt="2024-01-19T14:20:38.985" v="91" actId="1076"/>
        <pc:sldMkLst>
          <pc:docMk/>
          <pc:sldMk cId="1206799673" sldId="309"/>
        </pc:sldMkLst>
        <pc:picChg chg="mod">
          <ac:chgData name="Karin Coltart" userId="354daf8b-765f-4bc7-8613-c3751c7e108a" providerId="ADAL" clId="{6D63AAB7-034A-4785-9F21-9738E62CFE83}" dt="2024-01-19T14:20:38.985" v="91" actId="1076"/>
          <ac:picMkLst>
            <pc:docMk/>
            <pc:sldMk cId="1206799673" sldId="309"/>
            <ac:picMk id="3" creationId="{F636604D-71E5-D49C-6CF5-09A2EEDD54FF}"/>
          </ac:picMkLst>
        </pc:picChg>
      </pc:sldChg>
      <pc:sldChg chg="modSp mod">
        <pc:chgData name="Karin Coltart" userId="354daf8b-765f-4bc7-8613-c3751c7e108a" providerId="ADAL" clId="{6D63AAB7-034A-4785-9F21-9738E62CFE83}" dt="2024-01-19T14:19:54.052" v="81" actId="1076"/>
        <pc:sldMkLst>
          <pc:docMk/>
          <pc:sldMk cId="2189917636" sldId="310"/>
        </pc:sldMkLst>
        <pc:picChg chg="mod">
          <ac:chgData name="Karin Coltart" userId="354daf8b-765f-4bc7-8613-c3751c7e108a" providerId="ADAL" clId="{6D63AAB7-034A-4785-9F21-9738E62CFE83}" dt="2024-01-19T14:19:54.052" v="81" actId="1076"/>
          <ac:picMkLst>
            <pc:docMk/>
            <pc:sldMk cId="2189917636" sldId="310"/>
            <ac:picMk id="2" creationId="{D5860D3F-1D2B-8528-BB39-C62A5AFEF597}"/>
          </ac:picMkLst>
        </pc:picChg>
      </pc:sldChg>
      <pc:sldChg chg="modSp mod">
        <pc:chgData name="Karin Coltart" userId="354daf8b-765f-4bc7-8613-c3751c7e108a" providerId="ADAL" clId="{6D63AAB7-034A-4785-9F21-9738E62CFE83}" dt="2024-01-19T14:20:16.969" v="86" actId="1076"/>
        <pc:sldMkLst>
          <pc:docMk/>
          <pc:sldMk cId="757581625" sldId="311"/>
        </pc:sldMkLst>
        <pc:picChg chg="mod">
          <ac:chgData name="Karin Coltart" userId="354daf8b-765f-4bc7-8613-c3751c7e108a" providerId="ADAL" clId="{6D63AAB7-034A-4785-9F21-9738E62CFE83}" dt="2024-01-19T14:20:16.969" v="86" actId="1076"/>
          <ac:picMkLst>
            <pc:docMk/>
            <pc:sldMk cId="757581625" sldId="311"/>
            <ac:picMk id="2" creationId="{75B04541-64F3-0DC2-E623-29F8C8F5CD56}"/>
          </ac:picMkLst>
        </pc:picChg>
      </pc:sldChg>
      <pc:sldChg chg="modSp mod modTransition">
        <pc:chgData name="Karin Coltart" userId="354daf8b-765f-4bc7-8613-c3751c7e108a" providerId="ADAL" clId="{6D63AAB7-034A-4785-9F21-9738E62CFE83}" dt="2024-01-19T14:20:43.323" v="92" actId="1076"/>
        <pc:sldMkLst>
          <pc:docMk/>
          <pc:sldMk cId="2927576059" sldId="312"/>
        </pc:sldMkLst>
        <pc:picChg chg="mod">
          <ac:chgData name="Karin Coltart" userId="354daf8b-765f-4bc7-8613-c3751c7e108a" providerId="ADAL" clId="{6D63AAB7-034A-4785-9F21-9738E62CFE83}" dt="2024-01-19T14:20:43.323" v="92" actId="1076"/>
          <ac:picMkLst>
            <pc:docMk/>
            <pc:sldMk cId="2927576059" sldId="312"/>
            <ac:picMk id="2" creationId="{8119D631-6B36-C50E-7E08-88F12D36B521}"/>
          </ac:picMkLst>
        </pc:picChg>
      </pc:sldChg>
      <pc:sldChg chg="modSp mod">
        <pc:chgData name="Karin Coltart" userId="354daf8b-765f-4bc7-8613-c3751c7e108a" providerId="ADAL" clId="{6D63AAB7-034A-4785-9F21-9738E62CFE83}" dt="2024-01-19T14:20:12.743" v="85" actId="1076"/>
        <pc:sldMkLst>
          <pc:docMk/>
          <pc:sldMk cId="3778367665" sldId="313"/>
        </pc:sldMkLst>
        <pc:spChg chg="mod">
          <ac:chgData name="Karin Coltart" userId="354daf8b-765f-4bc7-8613-c3751c7e108a" providerId="ADAL" clId="{6D63AAB7-034A-4785-9F21-9738E62CFE83}" dt="2024-01-18T16:12:59.999" v="24" actId="179"/>
          <ac:spMkLst>
            <pc:docMk/>
            <pc:sldMk cId="3778367665" sldId="313"/>
            <ac:spMk id="8" creationId="{FBEF2E2A-247D-4A3B-AB1E-C540D2F03A98}"/>
          </ac:spMkLst>
        </pc:spChg>
        <pc:picChg chg="mod">
          <ac:chgData name="Karin Coltart" userId="354daf8b-765f-4bc7-8613-c3751c7e108a" providerId="ADAL" clId="{6D63AAB7-034A-4785-9F21-9738E62CFE83}" dt="2024-01-19T14:20:12.743" v="85" actId="1076"/>
          <ac:picMkLst>
            <pc:docMk/>
            <pc:sldMk cId="3778367665" sldId="313"/>
            <ac:picMk id="3" creationId="{FB857F90-D890-8059-EEA0-A834EF9BA725}"/>
          </ac:picMkLst>
        </pc:picChg>
      </pc:sldChg>
    </pc:docChg>
  </pc:docChgLst>
  <pc:docChgLst>
    <pc:chgData name="Karin Coltart" userId="354daf8b-765f-4bc7-8613-c3751c7e108a" providerId="ADAL" clId="{556AB060-5078-4136-ABEC-FAF8711D2D8D}"/>
    <pc:docChg chg="undo custSel modSld">
      <pc:chgData name="Karin Coltart" userId="354daf8b-765f-4bc7-8613-c3751c7e108a" providerId="ADAL" clId="{556AB060-5078-4136-ABEC-FAF8711D2D8D}" dt="2024-01-25T08:41:27.534" v="43" actId="6549"/>
      <pc:docMkLst>
        <pc:docMk/>
      </pc:docMkLst>
      <pc:sldChg chg="modSp mod">
        <pc:chgData name="Karin Coltart" userId="354daf8b-765f-4bc7-8613-c3751c7e108a" providerId="ADAL" clId="{556AB060-5078-4136-ABEC-FAF8711D2D8D}" dt="2024-01-25T08:41:27.534" v="43" actId="6549"/>
        <pc:sldMkLst>
          <pc:docMk/>
          <pc:sldMk cId="0" sldId="269"/>
        </pc:sldMkLst>
        <pc:graphicFrameChg chg="mod modGraphic">
          <ac:chgData name="Karin Coltart" userId="354daf8b-765f-4bc7-8613-c3751c7e108a" providerId="ADAL" clId="{556AB060-5078-4136-ABEC-FAF8711D2D8D}" dt="2024-01-25T08:41:27.534" v="43" actId="6549"/>
          <ac:graphicFrameMkLst>
            <pc:docMk/>
            <pc:sldMk cId="0" sldId="269"/>
            <ac:graphicFrameMk id="4" creationId="{4F7809F0-56E1-2745-9EA5-057BFA3920C1}"/>
          </ac:graphicFrameMkLst>
        </pc:graphicFrameChg>
      </pc:sldChg>
    </pc:docChg>
  </pc:docChgLst>
  <pc:docChgLst>
    <pc:chgData name="Jillian Hendry" userId="11fd0564-206c-41dc-a2fb-999b55697d50" providerId="ADAL" clId="{FFEFAF14-9781-47DC-8EA4-F412D5FFE0A7}"/>
    <pc:docChg chg="modSld modMainMaster">
      <pc:chgData name="Jillian Hendry" userId="11fd0564-206c-41dc-a2fb-999b55697d50" providerId="ADAL" clId="{FFEFAF14-9781-47DC-8EA4-F412D5FFE0A7}" dt="2024-01-15T10:45:01.384" v="72"/>
      <pc:docMkLst>
        <pc:docMk/>
      </pc:docMkLst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0" sldId="256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0" sldId="266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0" sldId="269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0" sldId="270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0" sldId="271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0" sldId="272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0" sldId="273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2843378570" sldId="276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1479971198" sldId="293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4245355112" sldId="304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523341156" sldId="305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4181023608" sldId="306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1787507454" sldId="307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2246844012" sldId="308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1206799673" sldId="309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2189917636" sldId="310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757581625" sldId="311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2927576059" sldId="312"/>
        </pc:sldMkLst>
      </pc:sldChg>
      <pc:sldChg chg="modTransition">
        <pc:chgData name="Jillian Hendry" userId="11fd0564-206c-41dc-a2fb-999b55697d50" providerId="ADAL" clId="{FFEFAF14-9781-47DC-8EA4-F412D5FFE0A7}" dt="2024-01-15T10:45:01.384" v="72"/>
        <pc:sldMkLst>
          <pc:docMk/>
          <pc:sldMk cId="3778367665" sldId="313"/>
        </pc:sldMkLst>
      </pc:sldChg>
      <pc:sldMasterChg chg="modTransition modSldLayout">
        <pc:chgData name="Jillian Hendry" userId="11fd0564-206c-41dc-a2fb-999b55697d50" providerId="ADAL" clId="{FFEFAF14-9781-47DC-8EA4-F412D5FFE0A7}" dt="2024-01-15T10:45:01.384" v="72"/>
        <pc:sldMasterMkLst>
          <pc:docMk/>
          <pc:sldMasterMk cId="0" sldId="2147483648"/>
        </pc:sldMasterMkLst>
        <pc:sldLayoutChg chg="modTransition">
          <pc:chgData name="Jillian Hendry" userId="11fd0564-206c-41dc-a2fb-999b55697d50" providerId="ADAL" clId="{FFEFAF14-9781-47DC-8EA4-F412D5FFE0A7}" dt="2024-01-15T10:45:01.384" v="72"/>
          <pc:sldLayoutMkLst>
            <pc:docMk/>
            <pc:sldMasterMk cId="0" sldId="2147483648"/>
            <pc:sldLayoutMk cId="549299747" sldId="2147483721"/>
          </pc:sldLayoutMkLst>
        </pc:sldLayoutChg>
        <pc:sldLayoutChg chg="modTransition">
          <pc:chgData name="Jillian Hendry" userId="11fd0564-206c-41dc-a2fb-999b55697d50" providerId="ADAL" clId="{FFEFAF14-9781-47DC-8EA4-F412D5FFE0A7}" dt="2024-01-15T10:45:01.384" v="72"/>
          <pc:sldLayoutMkLst>
            <pc:docMk/>
            <pc:sldMasterMk cId="0" sldId="2147483648"/>
            <pc:sldLayoutMk cId="467230740" sldId="2147483722"/>
          </pc:sldLayoutMkLst>
        </pc:sldLayoutChg>
        <pc:sldLayoutChg chg="modTransition">
          <pc:chgData name="Jillian Hendry" userId="11fd0564-206c-41dc-a2fb-999b55697d50" providerId="ADAL" clId="{FFEFAF14-9781-47DC-8EA4-F412D5FFE0A7}" dt="2024-01-15T10:45:01.384" v="72"/>
          <pc:sldLayoutMkLst>
            <pc:docMk/>
            <pc:sldMasterMk cId="0" sldId="2147483648"/>
            <pc:sldLayoutMk cId="2616479893" sldId="2147483723"/>
          </pc:sldLayoutMkLst>
        </pc:sldLayoutChg>
        <pc:sldLayoutChg chg="modTransition">
          <pc:chgData name="Jillian Hendry" userId="11fd0564-206c-41dc-a2fb-999b55697d50" providerId="ADAL" clId="{FFEFAF14-9781-47DC-8EA4-F412D5FFE0A7}" dt="2024-01-15T10:45:01.384" v="72"/>
          <pc:sldLayoutMkLst>
            <pc:docMk/>
            <pc:sldMasterMk cId="0" sldId="2147483648"/>
            <pc:sldLayoutMk cId="3099120014" sldId="2147483724"/>
          </pc:sldLayoutMkLst>
        </pc:sldLayoutChg>
        <pc:sldLayoutChg chg="modTransition">
          <pc:chgData name="Jillian Hendry" userId="11fd0564-206c-41dc-a2fb-999b55697d50" providerId="ADAL" clId="{FFEFAF14-9781-47DC-8EA4-F412D5FFE0A7}" dt="2024-01-15T10:45:01.384" v="72"/>
          <pc:sldLayoutMkLst>
            <pc:docMk/>
            <pc:sldMasterMk cId="0" sldId="2147483648"/>
            <pc:sldLayoutMk cId="2205511272" sldId="2147483725"/>
          </pc:sldLayoutMkLst>
        </pc:sldLayoutChg>
        <pc:sldLayoutChg chg="modTransition">
          <pc:chgData name="Jillian Hendry" userId="11fd0564-206c-41dc-a2fb-999b55697d50" providerId="ADAL" clId="{FFEFAF14-9781-47DC-8EA4-F412D5FFE0A7}" dt="2024-01-15T10:45:01.384" v="72"/>
          <pc:sldLayoutMkLst>
            <pc:docMk/>
            <pc:sldMasterMk cId="0" sldId="2147483648"/>
            <pc:sldLayoutMk cId="2880433886" sldId="214748372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50270-96DE-41C3-9FA8-2A123AE575A6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A93EE-D991-4541-BB3D-53180E825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0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21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74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1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20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29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393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668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90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12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18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7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68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38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17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30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97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9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607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2B3CEB-1CD2-47D1-94F7-14F31CBDB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1C09DB-F66D-4F83-AC6B-82F2ABC8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C55-78C0-4EA7-A7B8-3BDD57526055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9913A-85D9-4E10-8164-558CB769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28CCC-00BB-4801-BC3B-83CFBF6A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2D1C-150F-4184-8C6B-E48E0088C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9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476C41B-BDE1-42E4-B851-03E5D63C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382B5-E7F0-4BEB-A138-465CCA42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2ED1-957E-4339-9CB2-471D923879E2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A1ED34-6F5B-4487-9DD6-D3ABBEED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5D2D7-692A-4C6A-8B53-35F1881B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7628-DD9A-4DAF-864A-979AD0627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3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56AE6A9-87DE-4DEB-8BAD-B36DF7E0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DDDFDC-1A35-469F-A602-E2C2F60F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CF3FB0-A59D-43BD-9677-6F0F10F7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FA13-E2D6-4159-A16B-54E4BDC71E41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3EFC13-1896-45D7-A668-CE5B18BD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9BB7AB-7CF0-451B-9CCC-73228F30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6C9C-7916-44AD-B0C9-68C8C736F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7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668512D-20F0-4974-A6AE-AB7EDBCAD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C7C858C-5E5B-4E7A-827E-66288DFC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5C9C4-AAA3-4AC9-B65C-5BB401CCB761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FD86EC4-647B-4A7D-9530-48A24B78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EFF85C-53E7-4C8F-A30A-EC27076C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50C3D-9F55-4A93-859B-83092630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12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998"/>
            <a:ext cx="8229600" cy="8572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1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F686215-9355-406B-8DF1-429A9CEFD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F13E287-9954-4FEF-8994-B20F308F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B3A3-3687-49F0-9280-AC28C2CACC71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B0FFE3-5E0C-4204-8B72-8971C770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384D6FB-54F8-4273-A3F1-B7F3E99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3F0E6-D876-4536-9404-D29EC22C8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3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5758B8-29BD-4C38-85F6-8359151994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B3CB02-B9BC-412A-BC58-871D9D0F3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28EA-9B75-4C1A-87A6-5FEEA11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26E9A-43FE-433A-9DD7-BA9722FF4B3E}" type="datetimeFigureOut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B5AD-7E24-4158-9D81-F79D5A91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D1FE-7A08-4EED-9A38-7992CD9E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8A0D6CB-8169-44A5-B892-8E13E3A507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8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hyperlink" Target="https://www.understandingstandards.org.uk/Subjects/Economics" TargetMode="External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9424" y="1536292"/>
            <a:ext cx="8263131" cy="16927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Higher Economics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 Paper - Overview</a:t>
            </a:r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F6F19696-54DC-F170-F256-46AD8E817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819" y="69861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2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7" y="73083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 wording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273412"/>
            <a:ext cx="7860770" cy="336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Sometimes the question itself dictates how many points are needed. For example: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anose="05000000000000000000" pitchFamily="2" charset="2"/>
              <a:buChar char="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3 determinants of demand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(need 3 determinants to gain full marks; no development marks)</a:t>
            </a:r>
            <a:endParaRPr lang="en-GB" b="1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anose="05000000000000000000" pitchFamily="2" charset="2"/>
              <a:buChar char="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determinants of demand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(must have at least 2 determinants; can have 3 determinants, or 2 determinants  plus 1 development)</a:t>
            </a:r>
            <a:endParaRPr lang="en-GB" b="1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anose="05000000000000000000" pitchFamily="2" charset="2"/>
              <a:buChar char="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a determinant of demand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(need 1 </a:t>
            </a:r>
          </a:p>
          <a:p>
            <a:pPr indent="352425" defTabSz="914400" eaLnBrk="1" hangingPunct="1">
              <a:spcBef>
                <a:spcPct val="20000"/>
              </a:spcBef>
              <a:defRPr/>
            </a:pPr>
            <a:r>
              <a:rPr lang="en-GB" kern="0" dirty="0">
                <a:solidFill>
                  <a:srgbClr val="1F497D"/>
                </a:solidFill>
                <a:latin typeface="Arial"/>
              </a:rPr>
              <a:t>determinant plus 2 developments)</a:t>
            </a:r>
            <a:endParaRPr lang="en-US" dirty="0">
              <a:latin typeface="+mn-lt"/>
            </a:endParaRP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FB857F90-D890-8059-EEA0-A834EF9BA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4133" y="305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6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64311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wording for diagram questions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586013" y="1348602"/>
            <a:ext cx="7971974" cy="2997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Changing the command word for a diagram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Draw a diagram to show how an increase in the price of ‘price inelastic food products’ would affect total revenue.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</a:rPr>
              <a:t>Explain, using a diagram, in what way an increase in the price of a product is likely to affect sales revenue, if demand is price elastic</a:t>
            </a:r>
            <a:r>
              <a:rPr lang="en-GB" sz="2400" kern="0" dirty="0">
                <a:solidFill>
                  <a:srgbClr val="1F497D"/>
                </a:solidFill>
                <a:latin typeface="Arial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75B04541-64F3-0DC2-E623-29F8C8F5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587" y="25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8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0"/>
    </mc:Choice>
    <mc:Fallback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18789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command words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1615" y="1409646"/>
            <a:ext cx="7860770" cy="243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Changing the command word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– Describe barriers to trade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Make it harder by asking: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– Explain barriers to trade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</p:txBody>
      </p:sp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3D0B7F18-17C2-258C-9225-0926E41F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5888" y="25163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34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81850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 mark allocation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339382"/>
            <a:ext cx="7860770" cy="35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Changing the mark allocation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types of unemployment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Make it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types of unemployment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(4)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Make it easier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types of unemployment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(2)</a:t>
            </a:r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7A24B413-A920-F3F8-3DDE-AD5902FBB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6400" y="31656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02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00"/>
    </mc:Choice>
    <mc:Fallback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484" y="124677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specificity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497523" y="1201612"/>
            <a:ext cx="7860770" cy="356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Specificity of question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3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300" kern="0" dirty="0">
                <a:solidFill>
                  <a:srgbClr val="1F497D"/>
                </a:solidFill>
                <a:latin typeface="Arial"/>
              </a:rPr>
              <a:t>Describe advantages and disadvantages of globalisation </a:t>
            </a:r>
            <a:r>
              <a:rPr lang="en-GB" sz="2300" b="1" kern="0" dirty="0">
                <a:solidFill>
                  <a:srgbClr val="1F497D"/>
                </a:solidFill>
                <a:latin typeface="Arial"/>
              </a:rPr>
              <a:t>(4)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300" kern="0" dirty="0">
                <a:solidFill>
                  <a:srgbClr val="1F497D"/>
                </a:solidFill>
                <a:latin typeface="Arial"/>
              </a:rPr>
              <a:t>Make it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300" kern="0" dirty="0">
                <a:solidFill>
                  <a:srgbClr val="1F497D"/>
                </a:solidFill>
                <a:latin typeface="Arial"/>
              </a:rPr>
              <a:t>Describe advantages of globalisation </a:t>
            </a:r>
            <a:r>
              <a:rPr lang="en-GB" sz="2300" b="1" kern="0" dirty="0">
                <a:solidFill>
                  <a:srgbClr val="1F497D"/>
                </a:solidFill>
                <a:latin typeface="Arial"/>
              </a:rPr>
              <a:t>(4)</a:t>
            </a:r>
          </a:p>
          <a:p>
            <a:pPr marL="803275" defTabSz="914400" eaLnBrk="1" hangingPunct="1">
              <a:spcBef>
                <a:spcPct val="20000"/>
              </a:spcBef>
              <a:defRPr/>
            </a:pPr>
            <a:r>
              <a:rPr lang="en-GB" sz="2300" b="1" kern="0" dirty="0">
                <a:solidFill>
                  <a:srgbClr val="1F497D"/>
                </a:solidFill>
                <a:latin typeface="Arial"/>
              </a:rPr>
              <a:t>OR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300" kern="0" dirty="0">
                <a:solidFill>
                  <a:srgbClr val="1F497D"/>
                </a:solidFill>
                <a:latin typeface="Arial"/>
              </a:rPr>
              <a:t>Describe 4 advantages of globalisation </a:t>
            </a:r>
            <a:r>
              <a:rPr lang="en-GB" sz="2300" b="1" kern="0" dirty="0">
                <a:solidFill>
                  <a:srgbClr val="1F497D"/>
                </a:solidFill>
                <a:latin typeface="Arial"/>
              </a:rPr>
              <a:t>(4)</a:t>
            </a:r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46A8AB31-BF13-5796-BCE1-0D4F9CC8C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5093" y="31844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50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000"/>
    </mc:Choice>
    <mc:Fallback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21416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topics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3" y="1524930"/>
            <a:ext cx="7860770" cy="315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Topic covered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reasons for unemployment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Make it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supply-side policies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66C2AF8D-EA13-5097-D7FB-889BE35D3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820" y="31518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84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0"/>
    </mc:Choice>
    <mc:Fallback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number of possibilities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2" y="1508304"/>
            <a:ext cx="6731709" cy="35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Number of possible answers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determinants of demand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Make it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leakages from the circular flow of income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17">
            <a:hlinkClick r:id="" action="ppaction://media"/>
            <a:extLst>
              <a:ext uri="{FF2B5EF4-FFF2-40B4-BE49-F238E27FC236}">
                <a16:creationId xmlns:a16="http://schemas.microsoft.com/office/drawing/2014/main" id="{F636604D-71E5-D49C-6CF5-09A2EEDD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6303" y="40912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79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1615" y="105572"/>
            <a:ext cx="814299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Standards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1615" y="1078444"/>
            <a:ext cx="7860770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Further information on marking and examples of candidate work can be found on the SQA Understanding Standards website: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b="1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hlinkClick r:id="rId6"/>
              </a:rPr>
              <a:t>https://www.understandingstandards.org.uk/Subjects/Economics</a:t>
            </a:r>
            <a:r>
              <a:rPr lang="en-US" sz="2400" dirty="0">
                <a:latin typeface="+mn-lt"/>
              </a:rPr>
              <a:t> </a:t>
            </a:r>
          </a:p>
        </p:txBody>
      </p:sp>
      <p:pic>
        <p:nvPicPr>
          <p:cNvPr id="2" name="Slide 18">
            <a:hlinkClick r:id="" action="ppaction://media"/>
            <a:extLst>
              <a:ext uri="{FF2B5EF4-FFF2-40B4-BE49-F238E27FC236}">
                <a16:creationId xmlns:a16="http://schemas.microsoft.com/office/drawing/2014/main" id="{8119D631-6B36-C50E-7E08-88F12D36B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6255" y="39511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576059"/>
      </p:ext>
    </p:extLst>
  </p:cSld>
  <p:clrMapOvr>
    <a:masterClrMapping/>
  </p:clrMapOvr>
  <p:transition spd="slow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9">
            <a:hlinkClick r:id="" action="ppaction://media"/>
            <a:extLst>
              <a:ext uri="{FF2B5EF4-FFF2-40B4-BE49-F238E27FC236}">
                <a16:creationId xmlns:a16="http://schemas.microsoft.com/office/drawing/2014/main" id="{414E37A7-AB73-29D4-5A89-15EC9735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6545" y="35888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this presentation covers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977900"/>
            <a:ext cx="7556500" cy="32501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A look at an SQA Higher Economics question paper in terms of: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duration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structure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content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command words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level of demand</a:t>
            </a:r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F8CCD3EF-D046-21A6-58EF-998AEF08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0105" y="509079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CA865B-121D-4FBB-9945-08E209D4A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Length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CA6-9E7E-4404-9B5D-58B7A2BF913F}"/>
              </a:ext>
            </a:extLst>
          </p:cNvPr>
          <p:cNvSpPr txBox="1"/>
          <p:nvPr/>
        </p:nvSpPr>
        <p:spPr>
          <a:xfrm>
            <a:off x="639763" y="1090363"/>
            <a:ext cx="7556500" cy="36194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2 hours 30 minutes for 90 marks.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If centres choose to use a shortened in-house assessment, a proportionate time allocation should be used.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Symbol" panose="05050102010706020507" pitchFamily="18" charset="2"/>
              <a:buChar char="¨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If centres choose to split an in-house assessment, the level of demand becomes easier overall.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B51D006C-73D2-5B74-9568-DC3950D76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4611" y="547906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1000"/>
    </mc:Choice>
    <mc:Fallback>
      <p:transition spd="slow" advClick="0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BDF1F0-7D02-468D-B749-FD6AE503F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Content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A4E16-6FEA-419C-8119-4F3CD6452156}"/>
              </a:ext>
            </a:extLst>
          </p:cNvPr>
          <p:cNvSpPr txBox="1"/>
          <p:nvPr/>
        </p:nvSpPr>
        <p:spPr>
          <a:xfrm>
            <a:off x="793750" y="1163672"/>
            <a:ext cx="7556500" cy="25668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It should cover all three areas of study: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Economics of the Market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UK Economic Activity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Global Economic Activity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0AF009C5-B65A-A540-0B93-27CC88E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0440" y="547688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CA865B-121D-4FBB-9945-08E209D4A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Structure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CA6-9E7E-4404-9B5D-58B7A2BF913F}"/>
              </a:ext>
            </a:extLst>
          </p:cNvPr>
          <p:cNvSpPr txBox="1"/>
          <p:nvPr/>
        </p:nvSpPr>
        <p:spPr>
          <a:xfrm>
            <a:off x="639763" y="977900"/>
            <a:ext cx="7556500" cy="40872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Section 1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2 case studies (can be based on text or on graphs)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each with 15 marks worth of questions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can cover any of the areas of study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maximum 11 marks for any one area of study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questions can range from 1 mark to 4 marks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Section 2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3 questions, each worth 20 marks 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each covers a single area of study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r>
              <a:rPr lang="en-GB" sz="2100" kern="0" dirty="0">
                <a:solidFill>
                  <a:srgbClr val="1F497D"/>
                </a:solidFill>
                <a:latin typeface="Arial"/>
              </a:rPr>
              <a:t>– questions can range from 2 marks to 8 marks</a:t>
            </a: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CAB387ED-F2BA-FE52-6363-140A88FD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4075" y="42794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37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000"/>
    </mc:Choice>
    <mc:Fallback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BDF1F0-7D02-468D-B749-FD6AE503F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18789"/>
            <a:ext cx="7316787" cy="646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Diagrams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A4E16-6FEA-419C-8119-4F3CD6452156}"/>
              </a:ext>
            </a:extLst>
          </p:cNvPr>
          <p:cNvSpPr txBox="1"/>
          <p:nvPr/>
        </p:nvSpPr>
        <p:spPr>
          <a:xfrm>
            <a:off x="639763" y="807381"/>
            <a:ext cx="7556500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Questions asking for diagrams should be included in a balanced question paper. They could include a selection from the following list: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production possibility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demand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elasticity of demand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supply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markets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costs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circular flow</a:t>
            </a:r>
            <a:endParaRPr lang="en-US" dirty="0">
              <a:latin typeface="+mn-lt"/>
            </a:endParaRP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D5860D3F-1D2B-8528-BB39-C62A5AFEF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9863" y="38092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91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/>
    </mc:Choice>
    <mc:Fallback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4675" y="187490"/>
            <a:ext cx="83486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Common command words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14A73404-BEF3-95A2-6BA1-C236C77D4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5674" y="307455"/>
            <a:ext cx="406400" cy="4064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7809F0-56E1-2745-9EA5-057BFA392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80029"/>
              </p:ext>
            </p:extLst>
          </p:nvPr>
        </p:nvGraphicFramePr>
        <p:xfrm>
          <a:off x="722722" y="1357365"/>
          <a:ext cx="6096000" cy="1489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2998618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911001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84866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Outline</a:t>
                      </a: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Suggest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490054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981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Distinguish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333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endParaRPr lang="en-GB" sz="18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  <a:tab pos="457200" algn="l"/>
                        </a:tabLst>
                      </a:pPr>
                      <a:endParaRPr lang="en-GB" sz="18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103725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4675" y="439738"/>
            <a:ext cx="803275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Level of demand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FD6F6F9-14FD-49E5-B182-C570AECA3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833025"/>
              </p:ext>
            </p:extLst>
          </p:nvPr>
        </p:nvGraphicFramePr>
        <p:xfrm>
          <a:off x="672230" y="1474470"/>
          <a:ext cx="7670104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526">
                  <a:extLst>
                    <a:ext uri="{9D8B030D-6E8A-4147-A177-3AD203B41FA5}">
                      <a16:colId xmlns:a16="http://schemas.microsoft.com/office/drawing/2014/main" val="1678579206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4261716315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3061606214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825105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Accessibility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A-type </a:t>
                      </a:r>
                    </a:p>
                    <a:p>
                      <a:pPr algn="ctr"/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candidate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B-type </a:t>
                      </a:r>
                    </a:p>
                    <a:p>
                      <a:pPr algn="ctr"/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candidate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C-type </a:t>
                      </a:r>
                    </a:p>
                    <a:p>
                      <a:pPr algn="ctr"/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candidate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669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Approximate % of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996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Approximate number of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27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18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45 marks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3889411"/>
                  </a:ext>
                </a:extLst>
              </a:tr>
            </a:tbl>
          </a:graphicData>
        </a:graphic>
      </p:graphicFrame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3C209449-7154-40E8-8BDB-94751506A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5337" y="55970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35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00"/>
    </mc:Choice>
    <mc:Fallback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814299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dictates the level of demand?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3" y="977900"/>
            <a:ext cx="78607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Level of demand of a question is determined by a variety of factors: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question wording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command word used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number of marks allocated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specificity of the question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topic covered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number of possible answers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6F277126-1616-3567-1972-BA88E7F18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6356" y="63114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97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0"/>
    </mc:Choice>
    <mc:Fallback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59B40041EEC44AA0F3B30B03E27030" ma:contentTypeVersion="6" ma:contentTypeDescription="Create a new document." ma:contentTypeScope="" ma:versionID="ab6fcdd105e4c1bb87c45299332eaee2">
  <xsd:schema xmlns:xsd="http://www.w3.org/2001/XMLSchema" xmlns:xs="http://www.w3.org/2001/XMLSchema" xmlns:p="http://schemas.microsoft.com/office/2006/metadata/properties" xmlns:ns2="aeaaf3f1-93de-4320-bb5a-58269a3a67f0" targetNamespace="http://schemas.microsoft.com/office/2006/metadata/properties" ma:root="true" ma:fieldsID="ca65947a8bb77032e4d2c2900bae6a87" ns2:_="">
    <xsd:import namespace="aeaaf3f1-93de-4320-bb5a-58269a3a6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af3f1-93de-4320-bb5a-58269a3a67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BA2967-B954-47F5-8218-4ACDD4A8A7A1}">
  <ds:schemaRefs>
    <ds:schemaRef ds:uri="http://schemas.microsoft.com/office/2006/metadata/properties"/>
    <ds:schemaRef ds:uri="aeaaf3f1-93de-4320-bb5a-58269a3a67f0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58AA1CD-E523-428F-AC57-87FC7E9B1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aaf3f1-93de-4320-bb5a-58269a3a67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8342CC-69B0-4673-A1ED-E8F7F030CA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4410</TotalTime>
  <Words>713</Words>
  <Application>Microsoft Office PowerPoint</Application>
  <PresentationFormat>On-screen Show (16:9)</PresentationFormat>
  <Paragraphs>155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Symbol</vt:lpstr>
      <vt:lpstr>Wingdings</vt:lpstr>
      <vt:lpstr>Office Theme</vt:lpstr>
      <vt:lpstr>Higher Economics  Question Paper - Overview</vt:lpstr>
      <vt:lpstr>What this presentation covers</vt:lpstr>
      <vt:lpstr>Length</vt:lpstr>
      <vt:lpstr>Content </vt:lpstr>
      <vt:lpstr>Structure</vt:lpstr>
      <vt:lpstr>Diagrams </vt:lpstr>
      <vt:lpstr>Common command words</vt:lpstr>
      <vt:lpstr>Level of demand</vt:lpstr>
      <vt:lpstr>What dictates the level of demand?</vt:lpstr>
      <vt:lpstr>Changing the level of demand:  question wording</vt:lpstr>
      <vt:lpstr>Changing the level of demand: wording for diagram questions</vt:lpstr>
      <vt:lpstr>Changing the level of demand: command words</vt:lpstr>
      <vt:lpstr>Changing the level of demand:  mark allocation</vt:lpstr>
      <vt:lpstr>Changing the level of demand: specificity</vt:lpstr>
      <vt:lpstr>Changing the level of demand: topics</vt:lpstr>
      <vt:lpstr>Changing the level of demand: number of possibilities</vt:lpstr>
      <vt:lpstr>Understanding Standards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Karin Coltart</cp:lastModifiedBy>
  <cp:revision>111</cp:revision>
  <dcterms:created xsi:type="dcterms:W3CDTF">2018-07-26T07:39:47Z</dcterms:created>
  <dcterms:modified xsi:type="dcterms:W3CDTF">2024-01-25T08:41:35Z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0x010100F759B40041EEC44AA0F3B30B03E27030</vt:lpwstr>
  </property>
  <property fmtid="{D5CDD505-2E9C-101B-9397-08002B2CF9AE}" pid="3" name="ArticulateGUID">
    <vt:lpwstr>1A575B9A-784D-4AB4-AC31-A86E5ACFD6A6</vt:lpwstr>
  </property>
  <property fmtid="{D5CDD505-2E9C-101B-9397-08002B2CF9AE}" pid="4" name="ArticulatePath">
    <vt:lpwstr>https://sqanow.sharepoint.com/sites/T206400248/US Social Studies Business/Economics  Course/2020 - 2021/Audio Presentations/2020-21-H-economics-qp-guidance-audio.pps</vt:lpwstr>
  </property>
</Properties>
</file>