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281" r:id="rId7"/>
    <p:sldId id="282" r:id="rId8"/>
    <p:sldId id="283" r:id="rId9"/>
    <p:sldId id="284" r:id="rId10"/>
    <p:sldId id="28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3: Structural and action perspectives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Structural perspective: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Within sociology there is a divide between two broad sets of theories: the structural perspective and the action perspective.</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Three features of the structural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Starts with society as a whole and then analyses specific social institutions, social structures and social groups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Interested in trends, structures and social forces so they are more likely to use research methods that tend to generate quantitative, statistical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Interested in social structures and can be considered ‘macro’ sociology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structural and action perspectives</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Structural perspective evaluation: 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strengths of the structural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trends in society by looking at the ‘big picture’ and examining statistics that show changes over time, allowing us to better understand society as a whole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Shows the influence of structures on our lives by explaining the interactions that occur between these structures and the individual. This shows the limitations of individual human agency in changing society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structural and action perspectives</a:t>
            </a:r>
            <a:endParaRPr lang="en-GB" sz="3200" dirty="0"/>
          </a:p>
        </p:txBody>
      </p:sp>
    </p:spTree>
    <p:extLst>
      <p:ext uri="{BB962C8B-B14F-4D97-AF65-F5344CB8AC3E}">
        <p14:creationId xmlns:p14="http://schemas.microsoft.com/office/powerpoint/2010/main" val="411921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Structural perspective evaluation: 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weaknesses of the structural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Has difficulty in explaining why some individuals seem to be able to make a difference in society and are able to ‘escape’ the confines of the social forces acting on them</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Because it focuses on social structures, it has little to say about individual human interactions between people. This means that there is a lot of human social behaviour that seems to be ‘beneath’ the social perspective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structural and action perspectives</a:t>
            </a:r>
            <a:endParaRPr lang="en-GB" sz="3200" dirty="0"/>
          </a:p>
        </p:txBody>
      </p:sp>
    </p:spTree>
    <p:extLst>
      <p:ext uri="{BB962C8B-B14F-4D97-AF65-F5344CB8AC3E}">
        <p14:creationId xmlns:p14="http://schemas.microsoft.com/office/powerpoint/2010/main" val="3457064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Action perspective: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Three features of the action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Starts with individuals and groups as a whole and believes that communication, language and shared understanding are very important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Interested in meaning, processes and interactions — more likely to use research methods that generate qualitative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Emphasises the role of human agency and is considered part of ‘micro’ sociology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structural and action perspectives</a:t>
            </a:r>
            <a:endParaRPr lang="en-GB" sz="3200" dirty="0"/>
          </a:p>
        </p:txBody>
      </p:sp>
    </p:spTree>
    <p:extLst>
      <p:ext uri="{BB962C8B-B14F-4D97-AF65-F5344CB8AC3E}">
        <p14:creationId xmlns:p14="http://schemas.microsoft.com/office/powerpoint/2010/main" val="4275829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Action perspective evaluation: 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strengths of the action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individual and small group interactions in society by looking at the way people communicate with each other</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Shows the influence of individuals on social structures and how they can make a difference. Proves that lives are not predetermined, as implied by the structural perspective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structural and action perspectives</a:t>
            </a:r>
            <a:endParaRPr lang="en-GB" sz="3200" dirty="0"/>
          </a:p>
        </p:txBody>
      </p:sp>
    </p:spTree>
    <p:extLst>
      <p:ext uri="{BB962C8B-B14F-4D97-AF65-F5344CB8AC3E}">
        <p14:creationId xmlns:p14="http://schemas.microsoft.com/office/powerpoint/2010/main" val="2826999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Action perspective evaluation: 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Two weaknesses of the action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Can’t explain why the influence of structures is so difficult to escape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Concentrates on small-scale interactions and ignores the ‘big picture’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structural and action perspectives</a:t>
            </a:r>
            <a:endParaRPr lang="en-GB" sz="3200" dirty="0"/>
          </a:p>
        </p:txBody>
      </p:sp>
    </p:spTree>
    <p:extLst>
      <p:ext uri="{BB962C8B-B14F-4D97-AF65-F5344CB8AC3E}">
        <p14:creationId xmlns:p14="http://schemas.microsoft.com/office/powerpoint/2010/main" val="34864463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A7023C-088B-436D-98F2-84A9A660D97E}">
  <ds:schemaRefs>
    <ds:schemaRef ds:uri="http://purl.org/dc/elements/1.1/"/>
    <ds:schemaRef ds:uri="http://purl.org/dc/dcmitype/"/>
    <ds:schemaRef ds:uri="http://schemas.microsoft.com/office/2006/documentManagement/types"/>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 ds:uri="1a5630b0-0adb-4d3e-b9d4-c5e9f861965a"/>
    <ds:schemaRef ds:uri="http://purl.org/dc/terms/"/>
  </ds:schemaRefs>
</ds:datastoreItem>
</file>

<file path=customXml/itemProps2.xml><?xml version="1.0" encoding="utf-8"?>
<ds:datastoreItem xmlns:ds="http://schemas.openxmlformats.org/officeDocument/2006/customXml" ds:itemID="{6C8B08DE-3C57-4D63-B80A-C90BF1EFA9F0}">
  <ds:schemaRefs>
    <ds:schemaRef ds:uri="http://schemas.microsoft.com/sharepoint/v3/contenttype/forms"/>
  </ds:schemaRefs>
</ds:datastoreItem>
</file>

<file path=customXml/itemProps3.xml><?xml version="1.0" encoding="utf-8"?>
<ds:datastoreItem xmlns:ds="http://schemas.openxmlformats.org/officeDocument/2006/customXml" ds:itemID="{35E4C39C-56CB-4139-84A7-DBA46751B6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5630b0-0adb-4d3e-b9d4-c5e9f86196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466</Words>
  <Application>Microsoft Office PowerPoint</Application>
  <PresentationFormat>Widescreen</PresentationFormat>
  <Paragraphs>34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Higher Sociology  Section 1: Human society  Lesson 3: Structural and action perspectives  </vt:lpstr>
      <vt:lpstr>Human society: structural and action perspectives</vt:lpstr>
      <vt:lpstr>Human society: structural and action perspectives</vt:lpstr>
      <vt:lpstr>Human society: structural and action perspectives</vt:lpstr>
      <vt:lpstr>Human society: structural and action perspectives</vt:lpstr>
      <vt:lpstr>Human society: structural and action perspectives</vt:lpstr>
      <vt:lpstr>Human society: structural and action perspectives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3 Structural and action perspectives</dc:title>
  <dc:creator/>
  <cp:lastModifiedBy/>
  <cp:revision>1</cp:revision>
  <dcterms:created xsi:type="dcterms:W3CDTF">2022-08-16T13:37:25Z</dcterms:created>
  <dcterms:modified xsi:type="dcterms:W3CDTF">2022-08-16T13:42:08Z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