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80" r:id="rId3"/>
    <p:sldId id="294" r:id="rId4"/>
    <p:sldId id="295" r:id="rId5"/>
    <p:sldId id="296" r:id="rId6"/>
    <p:sldId id="297" r:id="rId7"/>
    <p:sldId id="298" r:id="rId8"/>
    <p:sldId id="281" r:id="rId9"/>
    <p:sldId id="299" r:id="rId10"/>
    <p:sldId id="300" r:id="rId11"/>
    <p:sldId id="301" r:id="rId12"/>
    <p:sldId id="302" r:id="rId13"/>
    <p:sldId id="30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8/16/2022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10: The research process in sociology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Operationalisation substage: measurements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sociologist may decide to use a specific measuring technique (such as ratio, interval, ordinal or nominal).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sociologist sets the measurement before the research takes place.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measurement selected can influence the reliability of the research.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2287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Operationalisation substage: sampling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is the process of selecting a pre-determined number of observations or respondents from a larger population.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Researchers select the sample size they will use from the relevant population and aim to generalise the results from this sample.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different types of samples, and the method of sample selection can have a major impact on results and the validity of research.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61079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process: fieldwork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when the researcher carries out their research in their chosen method, for example, by carrying out a questionnaire.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93867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process: presentation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the researcher has completed their research, they must analyse the data gathered and present their findings.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analysis might involve statistical analysis, if using quantitative methods.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researcher might present their results in the form of a journal article, conference paper, online publication or book.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09334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methods: concepts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Validity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Refers to whether findings accurately reflect the reality they are describing. Valid research is true and accurate.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 can be invalid if someone gives the answer they think the researcher wants to hear rather than a truthful one, or if people behave differently because they know they are being observed.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255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methods: concepts (continued)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to ask to determine reliability: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someone else, doing the research in the same way, get the same results?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results be replicated?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make generalisations about a group or society based on this research?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41447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methods: the research process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conducting sociological research, there are 5 stages that take place. Collectively, these are known as ‘the research process’. The 5 stages are: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 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operationalisation (4 sub-stages) 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fieldwork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of results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3261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process: theory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Sociologists usually start their own research by looking at the existing ideas and explanations of other sociologists who have researched or are researching the same subject area.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researcher usually summarises this information in the form of a literature review, enabling them to formulate a specific hypothesis.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15002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process: hypothesis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particular idea that the sociologist wants to explore. It is set out as a statement or series of statements that they then test by carrying out research.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will prove or disprove the hypothesis.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4790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research process: operationalisation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4 sub-stages to operationalisation: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a method of research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any concepts used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if you will use any specific measurement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a sample of subjects to use for research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801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Operationalisation substage: choose a method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sociologist chooses a suitable method to test the ideas they wish to explore. This will depend on the nature of the research and what the researcher wants to find out.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355600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Factors influencing this will be: 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reliability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validity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practicality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ethical considerations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19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Researchers can choose a combination of qualitative and quantitative methods.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0352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19213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Operationalisation substage: define any concepts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sociologist defines each concept being used in the research.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 sociologist is exploring class, they might define class according to the National Statistics Socio-Economic Classification (NS-SEC) definitions.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they are exploring poverty, for example, then they would need to have a clear working definition of poverty.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society: The research process in sociology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50992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1584DF9C2DEA47845A1C952B26F813" ma:contentTypeVersion="4" ma:contentTypeDescription="Create a new document." ma:contentTypeScope="" ma:versionID="fdff0fe4e43fa8a7e7fbafa0bcc71c5a">
  <xsd:schema xmlns:xsd="http://www.w3.org/2001/XMLSchema" xmlns:xs="http://www.w3.org/2001/XMLSchema" xmlns:p="http://schemas.microsoft.com/office/2006/metadata/properties" xmlns:ns2="1a5630b0-0adb-4d3e-b9d4-c5e9f861965a" targetNamespace="http://schemas.microsoft.com/office/2006/metadata/properties" ma:root="true" ma:fieldsID="0124f1dd66f649287b2c04177d357f14" ns2:_="">
    <xsd:import namespace="1a5630b0-0adb-4d3e-b9d4-c5e9f86196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630b0-0adb-4d3e-b9d4-c5e9f86196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B6810F-2539-4F51-B647-992560BA0FB3}"/>
</file>

<file path=customXml/itemProps2.xml><?xml version="1.0" encoding="utf-8"?>
<ds:datastoreItem xmlns:ds="http://schemas.openxmlformats.org/officeDocument/2006/customXml" ds:itemID="{18C6EEB1-5C85-4086-A555-4FCFFE349C25}"/>
</file>

<file path=customXml/itemProps3.xml><?xml version="1.0" encoding="utf-8"?>
<ds:datastoreItem xmlns:ds="http://schemas.openxmlformats.org/officeDocument/2006/customXml" ds:itemID="{BF3C9ADC-6E18-44A2-A1CC-5254997FE99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</Words>
  <Application>Microsoft Office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Higher Sociology  Section 1: Human society  Lesson 10: The research process in sociology  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  <vt:lpstr>Human society: The research process in sociology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10 The research process in sociology</dc:title>
  <dc:creator/>
  <cp:lastModifiedBy/>
  <cp:revision>1</cp:revision>
  <dcterms:created xsi:type="dcterms:W3CDTF">2022-08-16T13:49:08Z</dcterms:created>
  <dcterms:modified xsi:type="dcterms:W3CDTF">2022-08-16T13:50:09Z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0x010100EE1584DF9C2DEA47845A1C952B26F813</vt:lpwstr>
  </property>
</Properties>
</file>