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80" r:id="rId3"/>
    <p:sldId id="281" r:id="rId4"/>
    <p:sldId id="29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1: Human society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8: </a:t>
            </a:r>
            <a:r>
              <a:rPr lang="en-GB" sz="2900" b="1" dirty="0" err="1">
                <a:solidFill>
                  <a:srgbClr val="1F497D"/>
                </a:solidFill>
                <a:latin typeface="Arial" panose="020B0604020202020204" pitchFamily="34" charset="0"/>
                <a:cs typeface="Arial" panose="020B0604020202020204" pitchFamily="34" charset="0"/>
              </a:rPr>
              <a:t>Weberism</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err="1">
                <a:solidFill>
                  <a:srgbClr val="1F497D"/>
                </a:solidFill>
                <a:latin typeface="Arial" panose="020B0604020202020204" pitchFamily="34" charset="0"/>
                <a:cs typeface="Arial" panose="020B0604020202020204" pitchFamily="34" charset="0"/>
              </a:rPr>
              <a:t>Weberism</a:t>
            </a:r>
            <a:r>
              <a:rPr lang="en-GB" sz="2600" b="1" dirty="0">
                <a:solidFill>
                  <a:srgbClr val="1F497D"/>
                </a:solidFill>
                <a:latin typeface="Arial" panose="020B0604020202020204" pitchFamily="34" charset="0"/>
                <a:cs typeface="Arial" panose="020B0604020202020204" pitchFamily="34" charset="0"/>
              </a:rPr>
              <a:t>: features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Weber identified the concept of ‘Verstehen’, or empathetic understanding, which he saw as crucial to understanding human action and social change. He emphasised this point in his classic study The Protestant Ethic and the Spirit of Capitalism (Weber, 1905).</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Weber saw the importance of structures and class but believed that, in addition to class, status and party were important groupings in society.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 addition to recognising the role of structures, </a:t>
            </a:r>
            <a:r>
              <a:rPr lang="en-GB" sz="2200" dirty="0" err="1">
                <a:solidFill>
                  <a:srgbClr val="1F497D"/>
                </a:solidFill>
                <a:latin typeface="Arial" panose="020B0604020202020204" pitchFamily="34" charset="0"/>
                <a:cs typeface="Arial" panose="020B0604020202020204" pitchFamily="34" charset="0"/>
              </a:rPr>
              <a:t>Weberism</a:t>
            </a:r>
            <a:r>
              <a:rPr lang="en-GB" sz="2200" dirty="0">
                <a:solidFill>
                  <a:srgbClr val="1F497D"/>
                </a:solidFill>
                <a:latin typeface="Arial" panose="020B0604020202020204" pitchFamily="34" charset="0"/>
                <a:cs typeface="Arial" panose="020B0604020202020204" pitchFamily="34" charset="0"/>
              </a:rPr>
              <a:t> is a social action theory. Weber identified four types of ‘ideal’ social action: traditional, affective, value-rational and instrumental rational.</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a:t>
            </a:r>
            <a:r>
              <a:rPr lang="en-GB" sz="3200" b="1" dirty="0" err="1">
                <a:solidFill>
                  <a:srgbClr val="1F497D"/>
                </a:solidFill>
                <a:latin typeface="Arial" panose="020B0604020202020204" pitchFamily="34" charset="0"/>
                <a:cs typeface="Arial" panose="020B0604020202020204" pitchFamily="34" charset="0"/>
              </a:rPr>
              <a:t>Weberism</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7368"/>
            <a:ext cx="10515600" cy="4351338"/>
          </a:xfrm>
        </p:spPr>
        <p:txBody>
          <a:bodyPr/>
          <a:lstStyle/>
          <a:p>
            <a:pPr marL="0" indent="0">
              <a:lnSpc>
                <a:spcPct val="100000"/>
              </a:lnSpc>
              <a:spcBef>
                <a:spcPts val="1200"/>
              </a:spcBef>
              <a:buNone/>
              <a:tabLst>
                <a:tab pos="228600" algn="l"/>
              </a:tabLst>
            </a:pPr>
            <a:r>
              <a:rPr lang="en-GB" sz="2600" b="1" dirty="0" err="1">
                <a:solidFill>
                  <a:srgbClr val="1F497D"/>
                </a:solidFill>
                <a:latin typeface="Arial" panose="020B0604020202020204" pitchFamily="34" charset="0"/>
                <a:cs typeface="Arial" panose="020B0604020202020204" pitchFamily="34" charset="0"/>
              </a:rPr>
              <a:t>Weberism</a:t>
            </a:r>
            <a:r>
              <a:rPr lang="en-GB" sz="2600" b="1" dirty="0">
                <a:solidFill>
                  <a:srgbClr val="1F497D"/>
                </a:solidFill>
                <a:latin typeface="Arial" panose="020B0604020202020204" pitchFamily="34" charset="0"/>
                <a:cs typeface="Arial" panose="020B0604020202020204" pitchFamily="34" charset="0"/>
              </a:rPr>
              <a:t> evaluation: strengths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Weber recognised that, to understand society, we need to understand the meanings behind the actions of individuals. He directed sociological study to the deciphering of these meanings, based on a value-free observation of societies, taking their context into account.</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 addition to recognising the importance of class, Weber identified status and party as ways in which people can be grouped and socially stratified.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Weber showed that individual motives can lead to huge structural changes. The emergence of capitalism is given as an example of this.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a:t>
            </a:r>
            <a:r>
              <a:rPr lang="en-GB" sz="3200" b="1" dirty="0" err="1">
                <a:solidFill>
                  <a:srgbClr val="1F497D"/>
                </a:solidFill>
                <a:latin typeface="Arial" panose="020B0604020202020204" pitchFamily="34" charset="0"/>
                <a:cs typeface="Arial" panose="020B0604020202020204" pitchFamily="34" charset="0"/>
              </a:rPr>
              <a:t>Weberism</a:t>
            </a:r>
            <a:endParaRPr lang="en-GB" sz="3200" dirty="0"/>
          </a:p>
        </p:txBody>
      </p:sp>
    </p:spTree>
    <p:extLst>
      <p:ext uri="{BB962C8B-B14F-4D97-AF65-F5344CB8AC3E}">
        <p14:creationId xmlns:p14="http://schemas.microsoft.com/office/powerpoint/2010/main" val="4119213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24648"/>
            <a:ext cx="10515600" cy="4351338"/>
          </a:xfrm>
        </p:spPr>
        <p:txBody>
          <a:bodyPr>
            <a:normAutofit lnSpcReduction="10000"/>
          </a:bodyPr>
          <a:lstStyle/>
          <a:p>
            <a:pPr marL="0" indent="0">
              <a:lnSpc>
                <a:spcPct val="100000"/>
              </a:lnSpc>
              <a:spcBef>
                <a:spcPts val="1200"/>
              </a:spcBef>
              <a:buNone/>
              <a:tabLst>
                <a:tab pos="228600" algn="l"/>
              </a:tabLst>
            </a:pPr>
            <a:r>
              <a:rPr lang="en-GB" sz="2600" b="1" dirty="0" err="1">
                <a:solidFill>
                  <a:srgbClr val="1F497D"/>
                </a:solidFill>
                <a:latin typeface="Arial" panose="020B0604020202020204" pitchFamily="34" charset="0"/>
                <a:cs typeface="Arial" panose="020B0604020202020204" pitchFamily="34" charset="0"/>
              </a:rPr>
              <a:t>Weberism</a:t>
            </a:r>
            <a:r>
              <a:rPr lang="en-GB" sz="2600" b="1" dirty="0">
                <a:solidFill>
                  <a:srgbClr val="1F497D"/>
                </a:solidFill>
                <a:latin typeface="Arial" panose="020B0604020202020204" pitchFamily="34" charset="0"/>
                <a:cs typeface="Arial" panose="020B0604020202020204" pitchFamily="34" charset="0"/>
              </a:rPr>
              <a:t> evaluation: weaknesses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Weber is criticised by Marxists for mistaking the false divisions sown by capitalism for actual stratifications in society. Status and party can be viewed as minor distractions compared to the actual grouping of class linked to economic position.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Weber is also criticised by other social action theorists for seeing past the importance of structures. Interactionists would say that Weber should have gone further in recognising the role of individual interactions in shaping society, and not retained the notion of structures having a role as separate from that created by individuals.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Weber’s theory on the emergence of capitalism has been criticised, as there is evidence of elements of capitalism </a:t>
            </a:r>
            <a:r>
              <a:rPr lang="en-GB" sz="2200">
                <a:solidFill>
                  <a:srgbClr val="1F497D"/>
                </a:solidFill>
                <a:latin typeface="Arial" panose="020B0604020202020204" pitchFamily="34" charset="0"/>
                <a:cs typeface="Arial" panose="020B0604020202020204" pitchFamily="34" charset="0"/>
              </a:rPr>
              <a:t>predating Protestantism.</a:t>
            </a: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a:t>
            </a:r>
            <a:r>
              <a:rPr lang="en-GB" sz="3200" b="1" dirty="0" err="1">
                <a:solidFill>
                  <a:srgbClr val="1F497D"/>
                </a:solidFill>
                <a:latin typeface="Arial" panose="020B0604020202020204" pitchFamily="34" charset="0"/>
                <a:cs typeface="Arial" panose="020B0604020202020204" pitchFamily="34" charset="0"/>
              </a:rPr>
              <a:t>Weberism</a:t>
            </a:r>
            <a:endParaRPr lang="en-GB" sz="3200" dirty="0"/>
          </a:p>
        </p:txBody>
      </p:sp>
    </p:spTree>
    <p:extLst>
      <p:ext uri="{BB962C8B-B14F-4D97-AF65-F5344CB8AC3E}">
        <p14:creationId xmlns:p14="http://schemas.microsoft.com/office/powerpoint/2010/main" val="18492495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F48F467-C66C-4655-8CD5-196A8A60815E}"/>
</file>

<file path=customXml/itemProps2.xml><?xml version="1.0" encoding="utf-8"?>
<ds:datastoreItem xmlns:ds="http://schemas.openxmlformats.org/officeDocument/2006/customXml" ds:itemID="{31899877-1707-41CE-AAFD-0DC2EE9F77CB}"/>
</file>

<file path=customXml/itemProps3.xml><?xml version="1.0" encoding="utf-8"?>
<ds:datastoreItem xmlns:ds="http://schemas.openxmlformats.org/officeDocument/2006/customXml" ds:itemID="{CBCD0E3C-E17C-4B2C-B66B-D4E47247ACB7}"/>
</file>

<file path=docProps/app.xml><?xml version="1.0" encoding="utf-8"?>
<Properties xmlns="http://schemas.openxmlformats.org/officeDocument/2006/extended-properties" xmlns:vt="http://schemas.openxmlformats.org/officeDocument/2006/docPropsVTypes">
  <TotalTime>0</TotalTime>
  <Words>360</Words>
  <Application>Microsoft Office PowerPoint</Application>
  <PresentationFormat>Widescreen</PresentationFormat>
  <Paragraphs>16</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Wingdings</vt:lpstr>
      <vt:lpstr>Office Theme</vt:lpstr>
      <vt:lpstr>Higher Sociology  Section 1: Human society  Lesson 8: Weberism  </vt:lpstr>
      <vt:lpstr>Human society: Weberism</vt:lpstr>
      <vt:lpstr>Human society: Weberism</vt:lpstr>
      <vt:lpstr>Human society: Weberism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8 Weberism</dc:title>
  <dc:creator/>
  <cp:lastModifiedBy/>
  <cp:revision>1</cp:revision>
  <dcterms:created xsi:type="dcterms:W3CDTF">2022-08-16T13:46:15Z</dcterms:created>
  <dcterms:modified xsi:type="dcterms:W3CDTF">2022-08-16T13:46:37Z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