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sldIdLst>
    <p:sldId id="256" r:id="rId5"/>
    <p:sldId id="265" r:id="rId6"/>
    <p:sldId id="275" r:id="rId7"/>
    <p:sldId id="276" r:id="rId8"/>
    <p:sldId id="277" r:id="rId9"/>
    <p:sldId id="27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8" d="100"/>
          <a:sy n="78" d="100"/>
        </p:scale>
        <p:origin x="8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E9EEE-16ED-4176-B32B-5AB272ABC3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C40F01-B648-46AB-9E5B-18067C2E04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3118A-983C-4BAB-A2F5-F241AF813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13612-C528-4317-81AF-FF4A87278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E5F64-03B8-4684-BD50-660EC9D3A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705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F275A-987F-4EB6-A02A-0F0B8350D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EABF2B-AEBA-4F1F-BD9C-1FAC356CC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A9D9E-F4D3-4F95-A71F-9FA31CBAB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BFFA-6385-42DE-BC39-BADAE3955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3FC63-CD2A-43FC-849B-2384A09A6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530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A982B9-263E-4D5E-B6F5-C8C6D7DBDA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4915C8-B3EF-48AE-92A3-4F945016D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4A600-AEDA-4D25-AA64-549A1B2D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D1FE4-F416-4606-A61E-0E45A90A3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BFB76-0582-4C73-8D0D-370BEE622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4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DC6E3-6B76-4F2D-97CC-E8B925356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B720C-0417-4857-96DB-ABBD0B122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24CDB-185C-4254-8ED4-E5C2086E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DD368-6DBC-45CB-80C8-97060A180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9FE74-6212-4D92-9932-D66EF8921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595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71F78-E800-43B6-A288-9CBD21FF9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E8258-7259-466A-B848-0A7BDF696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2AE53-1AE6-4515-9E7C-4DF37039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55D63-C6EE-4D5C-B7A9-95A1E6D18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63A6C-0F5A-4140-86D7-CEA5DA9D2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87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1452A-1AAC-41B7-9698-E4A536710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0F0C6-2ABB-45B6-AE72-F4B46AEA5C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96BF74-B5B0-48C9-8830-CBA5FA0AB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28EC25-05AD-42BA-9E6F-CB3323076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12A1E-D315-4BA7-ABB2-E712C20C9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485FA-A2AC-49CA-9A83-C92CE36BA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29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8BFD-420B-47B1-A399-28337F7FE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B09AA-FB5C-43B5-B943-D56018E7A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5D0E27-DA14-405A-9146-FD721CFD9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E33A21-3231-4570-9504-DEB8F01983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927E2-FB38-41BF-B8D6-2EF618DE3E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0403D-0D2B-4F1F-9759-5D2C6F2EF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D5D7F8-7B2A-42B7-9364-8B44FD6A5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33F565-160A-49C2-AAC3-B286AF284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80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07B34-953F-46E2-9212-9C7904F30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7FD579-8E3D-4694-B59F-C72342EC3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071574-27F1-4B7A-BAE3-2B6FCEC99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D8E433-95CB-4471-BE93-57D289ED6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9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CB81F0-4DBF-48CB-B4EB-04051F473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C5B585-6DE1-4A09-91B3-11A8D113D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02F36D-2A84-4C8A-A101-3B1447C19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616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E10F9-CB47-4046-B486-183E7B046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3C747-7154-4E65-B288-C0F5444BC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D75969-9787-45FF-B02B-BD60FEF5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74412-3327-4562-A9B1-E3CD35962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D53315-3633-4ECA-B2A4-A1F648A35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E8B3A6-1D67-450F-91D0-7BE4DC5E4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805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B7C49-0AF4-4BCA-BD58-5CF270B44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234198-316F-4B5C-A8F3-7DA172AC0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B99583-D413-498F-8CDE-5451E602FB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C6A98-151E-46AB-88EA-1F904395D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1FD373-EEFF-4D93-BEDB-FAB398098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684BC-6EA4-40C1-BAC2-53CBBBBA8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887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506709-0A5C-4421-BC1B-068DA5C42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C4133-F497-49A1-A726-5A366B7E1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213B9-C0F7-45D3-BD6C-98FC6F2D47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F9C1C-9F3E-47F1-B393-DFDEC0F473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B7061-2E1E-4D31-A140-9F1497C08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83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524000" y="1785144"/>
            <a:ext cx="9144000" cy="3649662"/>
          </a:xfrm>
        </p:spPr>
        <p:txBody>
          <a:bodyPr>
            <a:normAutofit fontScale="90000"/>
          </a:bodyPr>
          <a:lstStyle/>
          <a:p>
            <a:r>
              <a:rPr lang="en-US" sz="53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Sociology</a:t>
            </a: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9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1: Human society</a:t>
            </a:r>
            <a:b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9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2: Common sense and sociological approaches</a:t>
            </a:r>
            <a:br>
              <a:rPr lang="en-US" sz="2000" dirty="0"/>
            </a:b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2045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sense approaches to understanding human social behaviour</a:t>
            </a: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Common-sense explanations are non-sociological. They are opinions, which can be held by many but are not based on evidence.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Common-sense opinions may be naturalistic or individualistic.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common sense and sociological approaches</a:t>
            </a:r>
            <a:endParaRPr lang="en-GB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205517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sense: naturalistic</a:t>
            </a: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Naturalistic explanations assume that there are </a:t>
            </a:r>
            <a:r>
              <a:rPr lang="en-GB" sz="22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‘natural’ </a:t>
            </a: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(sometimes God-given) reasons for behaviour. This is because people are viewing the behaviour through their own cultural norms and so it appears ‘natural’.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example is the opinion that it is only natural that two people fall in love, then get married, live together and raise a family — in other cultures, marriage may come first, and love grows afterwards.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common sense and sociological approaches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602786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202469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sense: individualistic</a:t>
            </a: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Individualistic explanations are based on the person involved and their own experience and are biased to their point of view.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experience may not even be real, but based on what they are told by the media.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no attempt to understand a situation in terms of wider social forces.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example is a person believing that unemployed people are lazy, without understanding any of the wider social and economic forces that can lead to unemployment.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common sense and sociological approaches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048559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205517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Sociological approaches to understanding human social behaviour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Sociological explanations attempt to understand social behaviour in terms of wider social forces, processes and structures.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Sociological approaches use evidence from objective research to support explanations.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Poverty is an example of this. Sociologists look at the economic and policy decisions that lead to increases or decreases in poverty over time by analysing trends and systems.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common sense and sociological approaches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99115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70697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sense versus sociological approaches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endParaRPr lang="en-GB" sz="20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common sense and sociological approaches</a:t>
            </a:r>
            <a:endParaRPr lang="en-GB" sz="3200" dirty="0"/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4DBA8C9E-A34D-DC35-15F1-5D4A118A59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854938"/>
              </p:ext>
            </p:extLst>
          </p:nvPr>
        </p:nvGraphicFramePr>
        <p:xfrm>
          <a:off x="995680" y="2454275"/>
          <a:ext cx="8128000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17833018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9293002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b="1" kern="1200" dirty="0">
                          <a:solidFill>
                            <a:srgbClr val="1F497D"/>
                          </a:solidFill>
                          <a:latin typeface="+mn-lt"/>
                          <a:ea typeface="+mn-ea"/>
                          <a:cs typeface="+mn-cs"/>
                        </a:rPr>
                        <a:t>Sociological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b="1" kern="1200" dirty="0">
                          <a:solidFill>
                            <a:srgbClr val="1F497D"/>
                          </a:solidFill>
                          <a:latin typeface="+mn-lt"/>
                          <a:ea typeface="+mn-ea"/>
                          <a:cs typeface="+mn-cs"/>
                        </a:rPr>
                        <a:t>Common sense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804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Based on particular theories that</a:t>
                      </a:r>
                    </a:p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 been tested through research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Based on personal opinion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5312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Challenges assumptions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be individualistic or naturalistic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250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Attempts to be objective and see the</a:t>
                      </a:r>
                    </a:p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whole picture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 subjective and sees only personal point of view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9399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Acknowledges bias and attempts to</a:t>
                      </a:r>
                    </a:p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 value-free when formulating</a:t>
                      </a:r>
                    </a:p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theories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Does not acknowledge bias and carries</a:t>
                      </a:r>
                    </a:p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notions of being factual and true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0430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Based on evidence and research</a:t>
                      </a:r>
                    </a:p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 aims to be objective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Makes assumptions that are not based on research or evidence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787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9032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1584DF9C2DEA47845A1C952B26F813" ma:contentTypeVersion="4" ma:contentTypeDescription="Create a new document." ma:contentTypeScope="" ma:versionID="fdff0fe4e43fa8a7e7fbafa0bcc71c5a">
  <xsd:schema xmlns:xsd="http://www.w3.org/2001/XMLSchema" xmlns:xs="http://www.w3.org/2001/XMLSchema" xmlns:p="http://schemas.microsoft.com/office/2006/metadata/properties" xmlns:ns2="1a5630b0-0adb-4d3e-b9d4-c5e9f861965a" targetNamespace="http://schemas.microsoft.com/office/2006/metadata/properties" ma:root="true" ma:fieldsID="0124f1dd66f649287b2c04177d357f14" ns2:_="">
    <xsd:import namespace="1a5630b0-0adb-4d3e-b9d4-c5e9f86196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630b0-0adb-4d3e-b9d4-c5e9f86196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C7D2187-D710-47A9-9C10-8D7CBB6CA7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630b0-0adb-4d3e-b9d4-c5e9f86196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7B80DC6-8E32-4827-BB9E-1F3B49FBDEC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735741-BA58-4539-A85C-A695D0171712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1a5630b0-0adb-4d3e-b9d4-c5e9f861965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425</Words>
  <Application>Microsoft Office PowerPoint</Application>
  <PresentationFormat>Widescreen</PresentationFormat>
  <Paragraphs>40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Higher Sociology  Section 1: Human society  Lesson 2: Common sense and sociological approaches  </vt:lpstr>
      <vt:lpstr>Human society: common sense and sociological approaches</vt:lpstr>
      <vt:lpstr>Human society: common sense and sociological approaches</vt:lpstr>
      <vt:lpstr>Human society: common sense and sociological approaches</vt:lpstr>
      <vt:lpstr>Human society: common sense and sociological approaches</vt:lpstr>
      <vt:lpstr>Human society: common sense and sociological approaches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Higher Sociology Human Society Lesson 2 Common sense and sociological approaches</dc:title>
  <dc:creator/>
  <cp:lastModifiedBy/>
  <cp:revision>1</cp:revision>
  <dcterms:created xsi:type="dcterms:W3CDTF">2022-08-16T13:34:14Z</dcterms:created>
  <dcterms:modified xsi:type="dcterms:W3CDTF">2022-08-16T13:37:07Z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0x010100EE1584DF9C2DEA47845A1C952B26F813</vt:lpwstr>
  </property>
</Properties>
</file>