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80" r:id="rId3"/>
    <p:sldId id="281" r:id="rId4"/>
    <p:sldId id="291"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slide" Target="slides/slide4.xml"/><Relationship Id="rId10"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1: Human society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7: Feminism</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Feminism: features</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Feminists believe that:</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inequality between men and women is universal, and the most significant form of inequality that exists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gender norms and roles are socially constructed, not determined by biology, and can therefore be changed</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patriarchy is the main cause of gender inequality; women are subordinate because men have more power and use the structures in society to perpetuate this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Feminism</a:t>
            </a:r>
            <a:endParaRPr lang="en-GB" sz="3200" dirty="0"/>
          </a:p>
        </p:txBody>
      </p:sp>
    </p:spTree>
    <p:extLst>
      <p:ext uri="{BB962C8B-B14F-4D97-AF65-F5344CB8AC3E}">
        <p14:creationId xmlns:p14="http://schemas.microsoft.com/office/powerpoint/2010/main" val="192554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584008"/>
            <a:ext cx="10515600" cy="4351338"/>
          </a:xfrm>
        </p:spPr>
        <p:txBody>
          <a:bodyPr>
            <a:normAutofit lnSpcReduction="100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Feminism evaluation: strengths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Feminism forces sociologists (and others) to include women in studies of society. It used to be common when looking at issues such as social mobility to only include men, as if women did not contribute to the workforce or count in society. Feminists have highlighted the role of women.</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Feminism explains the continuation of a gender pay gap in society by showing how there are fundamental, structural barriers to progression placed in front of women, despite females outperforming males in education.</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Feminism has made changes in society, including the Equal Pay Acts and anti-discrimination legislation. This shows that the feminism movement is a political and campaigning force, not just a theoretical discussion, and has had an impact on people’s lives.</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Feminism</a:t>
            </a:r>
            <a:endParaRPr lang="en-GB" sz="3200" dirty="0"/>
          </a:p>
        </p:txBody>
      </p:sp>
    </p:spTree>
    <p:extLst>
      <p:ext uri="{BB962C8B-B14F-4D97-AF65-F5344CB8AC3E}">
        <p14:creationId xmlns:p14="http://schemas.microsoft.com/office/powerpoint/2010/main" val="4119213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553528"/>
            <a:ext cx="10515600" cy="4351338"/>
          </a:xfrm>
        </p:spPr>
        <p:txBody>
          <a:bodyPr>
            <a:normAutofit fontScale="925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Feminism evaluation: weaknesses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Structural feminism is criticised for accepting the nuclear family as central to society, ignoring female breadwinners and dismissing the fact that women can abuse men within relationships.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Feminists are varied in their beliefs; there are radical, liberal and Marxist feminists. There is no consensus among different parts of the movement, and some are criticised by others. Black feminists have been critical of the white, middle-class focus of much of feminism. Marxist feminists have criticised other feminists who they believe are fighting to have women as 50 per cent of their class oppressors.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Feminism is sometimes criticised for ignoring the reality that some women want to work part-time or within the home of their own choosing, and not because </a:t>
            </a:r>
            <a:r>
              <a:rPr lang="en-GB" sz="2200">
                <a:solidFill>
                  <a:srgbClr val="1F497D"/>
                </a:solidFill>
                <a:latin typeface="Arial" panose="020B0604020202020204" pitchFamily="34" charset="0"/>
                <a:cs typeface="Arial" panose="020B0604020202020204" pitchFamily="34" charset="0"/>
              </a:rPr>
              <a:t>of exploitation.</a:t>
            </a: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Feminism</a:t>
            </a:r>
            <a:endParaRPr lang="en-GB" sz="3200" dirty="0"/>
          </a:p>
        </p:txBody>
      </p:sp>
    </p:spTree>
    <p:extLst>
      <p:ext uri="{BB962C8B-B14F-4D97-AF65-F5344CB8AC3E}">
        <p14:creationId xmlns:p14="http://schemas.microsoft.com/office/powerpoint/2010/main" val="3226007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FFE90F9-EAFD-446E-95E6-B071DEEF1780}"/>
</file>

<file path=customXml/itemProps2.xml><?xml version="1.0" encoding="utf-8"?>
<ds:datastoreItem xmlns:ds="http://schemas.openxmlformats.org/officeDocument/2006/customXml" ds:itemID="{738F787E-8C9D-4D75-AB3A-1DBE194BFB6C}"/>
</file>

<file path=customXml/itemProps3.xml><?xml version="1.0" encoding="utf-8"?>
<ds:datastoreItem xmlns:ds="http://schemas.openxmlformats.org/officeDocument/2006/customXml" ds:itemID="{517BD001-FFBE-4120-97F3-7F26890C4EB1}"/>
</file>

<file path=docProps/app.xml><?xml version="1.0" encoding="utf-8"?>
<Properties xmlns="http://schemas.openxmlformats.org/officeDocument/2006/extended-properties" xmlns:vt="http://schemas.openxmlformats.org/officeDocument/2006/docPropsVTypes">
  <TotalTime>0</TotalTime>
  <Words>371</Words>
  <Application>Microsoft Office PowerPoint</Application>
  <PresentationFormat>Widescreen</PresentationFormat>
  <Paragraphs>17</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Wingdings</vt:lpstr>
      <vt:lpstr>Office Theme</vt:lpstr>
      <vt:lpstr>Higher Sociology  Section 1: Human society  Lesson 7: Feminism  </vt:lpstr>
      <vt:lpstr>Human society: Feminism</vt:lpstr>
      <vt:lpstr>Human society: Feminism</vt:lpstr>
      <vt:lpstr>Human society: Feminism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7 Feminism</dc:title>
  <dc:creator/>
  <cp:lastModifiedBy/>
  <cp:revision>1</cp:revision>
  <dcterms:created xsi:type="dcterms:W3CDTF">2022-08-16T13:45:16Z</dcterms:created>
  <dcterms:modified xsi:type="dcterms:W3CDTF">2022-08-16T13:45:48Z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