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313" r:id="rId4"/>
    <p:sldId id="314" r:id="rId5"/>
    <p:sldId id="315" r:id="rId6"/>
    <p:sldId id="316" r:id="rId7"/>
    <p:sldId id="318" r:id="rId8"/>
    <p:sldId id="319" r:id="rId9"/>
    <p:sldId id="317" r:id="rId10"/>
    <p:sldId id="320" r:id="rId11"/>
    <p:sldId id="321" r:id="rId12"/>
    <p:sldId id="322" r:id="rId13"/>
    <p:sldId id="323" r:id="rId14"/>
    <p:sldId id="324" r:id="rId15"/>
    <p:sldId id="325" r:id="rId16"/>
    <p:sldId id="326" r:id="rId17"/>
    <p:sldId id="327" r:id="rId18"/>
    <p:sldId id="32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12: Qualitative research methods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Unstructured interviews: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unstructured interviews: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One-to-one interviews where there is not a rigid set of questions but an outline of the areas the interviewer wishes to cover</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questions are open-ended and invite the interviewee to elaborate on their answers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interviews tend to be long and in-depth</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068783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Unstructured interviews: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interviewee is likely to be put at ease by being in a position to express what they want to say, rather than being restricted by set or closed questions. This increases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ability of the interviewee to go into depth and for the interviewer to ask different questions based on how the conversation is going means that the data obtained is ‘richer’. This also increases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can obtain expert knowledge and opinion through this method, as those with experience of the subject matter can be asked searching questions and have time to explore the subject matter in their answers.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815169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Unstructured interviews: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 consuming — this limits the number of interviews that can be carried out, which means a small sample size.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Low reliability as each one is effectively unique. Different interviewers may ask different questions to different people if something interesting occurs, so it’s almost impossible to replicate.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There can be ethical issues involved with unstructured interviews, as they are often based on personal experience and opinion. In an interview it may be hard for the interviewee to not answer questions that are sensitive, or that they don’t want to talk about.</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98330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Focus groups: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focus groups: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conducts a group interview with several people at the same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will have questions they wish to ask, but encourages the group to explore ideas that arise during the discussion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There is interaction and the members of the group can respond to each other, as well as to the researcher</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82272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Focus groups: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A multiplicity of opinions can be gathered in a relatively short period of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Measures reactions, not just opinions. A key advantage of focus groups is that they take place face-to-face, so reactions can be judged.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Obtains more detailed insights into topics. The ability to ‘bounce’ ideas off each other may mean a richer set of data is obtained than in one-to-one interviews.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92785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Focus groups: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could have trouble controlling the discussion and managing the process in comparison to an individual interview. It’s easier for a group to stray off-topic.</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Some people, or one person, may dominate the group, meaning not all views are put across equally. This can lead to skewed results and lessen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People may be afraid to express their views in front of others in case they are different, offensive or embarrassing.</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20437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Case studies: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case studies: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These are conducted over a period of time with one individual, or with one group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May take years to complete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Provides a massive amount of raw data</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258733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Case studies: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Involves intensive study of a specific person or small group, therefore obtains an immense amount of rich data. Very high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No sampling is required when following the case study method. It involves a very specific case from which information can be gathered that could offer insights into wider society.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 be used to generate a hypothesis, based on intensive research, which can then be tested in a wider sample.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650332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Case studies: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Difficult to replicate and therefore low in reliability.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It is easy for a researcher to get too close to the research subject(s), as they are usually with them for long periods of time. This can introduce unconscious bias and limit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 a practical sense, case studies are very time consuming. Other researchers may use the results, but conducting a case study as primary research is a </a:t>
            </a:r>
            <a:r>
              <a:rPr lang="en-GB" sz="2200">
                <a:solidFill>
                  <a:srgbClr val="1F497D"/>
                </a:solidFill>
                <a:latin typeface="Arial" panose="020B0604020202020204" pitchFamily="34" charset="0"/>
                <a:cs typeface="Arial" panose="020B0604020202020204" pitchFamily="34" charset="0"/>
              </a:rPr>
              <a:t>big undertaking.</a:t>
            </a: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468910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Qualitative research: features</a:t>
            </a:r>
            <a:endParaRPr lang="en-GB" sz="2200" b="1"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qualitative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Involves the gathering and analysis of data that is less quantifiable and more subjective. This means it tends to deal with opinionated or observational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Individuals or small groups are usually involved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Does not usually allow statistical analysis, and the conclusions of each investigation depend to a great extent on the interpretation of the data obtained</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Qualitative research: overt and covert</a:t>
            </a:r>
            <a:endParaRPr lang="en-GB" sz="2200" b="1" dirty="0">
              <a:solidFill>
                <a:srgbClr val="1F497D"/>
              </a:solidFill>
              <a:latin typeface="Arial" panose="020B0604020202020204" pitchFamily="34" charset="0"/>
              <a:cs typeface="Arial" panose="020B0604020202020204" pitchFamily="34" charset="0"/>
            </a:endParaRP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Many research methods that tend to produce qualitative data, such as participant or non-participant observation, can be carried out overtly or covertly.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Overt research is carried out on subjects who are aware that they are being observed.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Covert research is carried out on subjects who are unaware that they are being observed.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There are validity and ethical considerations for these.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708975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Participant observation: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participant observation: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effectively becomes part of the subject group</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receives a first-hand experience of the group’s actions and conversations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 be carried out overtly or covertly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071754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Participant observation: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Participant observation has a high degree of validity, as the researcher is present and can experience what the subject group experiences.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can gain the trust of the subject group by being part of it.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overt, then there is a good degree of ethical robustness. If covert, then the validity is higher as the subject group should act without being concerned that they are being observed.</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3357514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Participant observation: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 consuming — the researcher must be present and much of the group activity may not be directly relevant to the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Has an incredibly low degree of reliability as it is very difficult to replicate the observations of the researcher.</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overt, then the presence of the researcher can affect results due to the Hawthorne effect or because subjects are wary or showing off. This affects validity.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covert, there are profound ethical and safety considerations for a researcher joining a group under false pretences and potentially being involved in unwelcome or criminal group activity.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458252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Non-participant observation: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non-participant observation: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observes and notes the actions of the subject group</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receives a first-hand experience of the subject group’s actions and conversations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 be overt or covert</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187800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Non-participant observation: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Has a high degree of validity, as the researcher is directly observing the subject group and can see and hear what they are experiencing.</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can take notes or record the subject group, as they are not part of it.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overt, then there is good degree of ethical robustness.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covert, then the validity is higher, as the subject group should act without being concerned that they are being observed.</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2957442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Non-participant observation: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 consuming — the researcher must be present and much of the subject group activity may not be directly relevant to the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Has a low degree of reliability, as it is very difficult to replicate the researcher’s observations.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overt, knowing they are being observed can change subject group’s behaviour due to the Hawthorne effect or because they are wary or showing off. This affects validity.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If covert, there are profound ethical considerations for a researcher observing a subject group without their knowledge or consent.</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Qualitative research methods</a:t>
            </a:r>
            <a:endParaRPr lang="en-GB" sz="3200" dirty="0"/>
          </a:p>
        </p:txBody>
      </p:sp>
    </p:spTree>
    <p:extLst>
      <p:ext uri="{BB962C8B-B14F-4D97-AF65-F5344CB8AC3E}">
        <p14:creationId xmlns:p14="http://schemas.microsoft.com/office/powerpoint/2010/main" val="18113608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33297E-69A1-4BA0-924A-36416026ABDD}"/>
</file>

<file path=customXml/itemProps2.xml><?xml version="1.0" encoding="utf-8"?>
<ds:datastoreItem xmlns:ds="http://schemas.openxmlformats.org/officeDocument/2006/customXml" ds:itemID="{8D0AE4B8-8D87-41A1-99A5-3565C78EEC74}"/>
</file>

<file path=customXml/itemProps3.xml><?xml version="1.0" encoding="utf-8"?>
<ds:datastoreItem xmlns:ds="http://schemas.openxmlformats.org/officeDocument/2006/customXml" ds:itemID="{A3FE92F0-FF81-45B1-8806-7846E0A39660}"/>
</file>

<file path=docProps/app.xml><?xml version="1.0" encoding="utf-8"?>
<Properties xmlns="http://schemas.openxmlformats.org/officeDocument/2006/extended-properties" xmlns:vt="http://schemas.openxmlformats.org/officeDocument/2006/docPropsVTypes">
  <TotalTime>0</TotalTime>
  <Words>1403</Words>
  <Application>Microsoft Office PowerPoint</Application>
  <PresentationFormat>Widescreen</PresentationFormat>
  <Paragraphs>96</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Higher Sociology  Section 1: Human society  Lesson 12: Qualitative research methods  </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lpstr>Human society: Qualitative research methods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12 Qualitative research methods</dc:title>
  <dc:creator/>
  <cp:lastModifiedBy/>
  <cp:revision>1</cp:revision>
  <dcterms:created xsi:type="dcterms:W3CDTF">2022-08-16T13:52:22Z</dcterms:created>
  <dcterms:modified xsi:type="dcterms:W3CDTF">2022-08-16T13:53:11Z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