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sldIdLst>
    <p:sldId id="256" r:id="rId2"/>
    <p:sldId id="258" r:id="rId3"/>
    <p:sldId id="259" r:id="rId4"/>
    <p:sldId id="260" r:id="rId5"/>
    <p:sldId id="261" r:id="rId6"/>
    <p:sldId id="262"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6" autoAdjust="0"/>
    <p:restoredTop sz="94660"/>
  </p:normalViewPr>
  <p:slideViewPr>
    <p:cSldViewPr snapToGrid="0">
      <p:cViewPr varScale="1">
        <p:scale>
          <a:sx n="78" d="100"/>
          <a:sy n="78" d="100"/>
        </p:scale>
        <p:origin x="806"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openxmlformats.org/officeDocument/2006/relationships/customXml" Target="../customXml/item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ustomXml" Target="../customXml/item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 Id="rId14" Type="http://schemas.openxmlformats.org/officeDocument/2006/relationships/customXml" Target="../customXml/item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E9EEE-16ED-4176-B32B-5AB272ABC34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3C40F01-B648-46AB-9E5B-18067C2E048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2A3118A-983C-4BAB-A2F5-F241AF813A00}"/>
              </a:ext>
            </a:extLst>
          </p:cNvPr>
          <p:cNvSpPr>
            <a:spLocks noGrp="1"/>
          </p:cNvSpPr>
          <p:nvPr>
            <p:ph type="dt" sz="half" idx="10"/>
          </p:nvPr>
        </p:nvSpPr>
        <p:spPr/>
        <p:txBody>
          <a:bodyPr/>
          <a:lstStyle/>
          <a:p>
            <a:fld id="{4B524534-9969-4CB2-9ABD-C21CB6C0DCA9}" type="datetimeFigureOut">
              <a:rPr lang="en-US" smtClean="0"/>
              <a:t>8/16/2022</a:t>
            </a:fld>
            <a:endParaRPr lang="en-US"/>
          </a:p>
        </p:txBody>
      </p:sp>
      <p:sp>
        <p:nvSpPr>
          <p:cNvPr id="5" name="Footer Placeholder 4">
            <a:extLst>
              <a:ext uri="{FF2B5EF4-FFF2-40B4-BE49-F238E27FC236}">
                <a16:creationId xmlns:a16="http://schemas.microsoft.com/office/drawing/2014/main" id="{8FD13612-C528-4317-81AF-FF4A87278D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94E5F64-03B8-4684-BD50-660EC9D3ABB6}"/>
              </a:ext>
            </a:extLst>
          </p:cNvPr>
          <p:cNvSpPr>
            <a:spLocks noGrp="1"/>
          </p:cNvSpPr>
          <p:nvPr>
            <p:ph type="sldNum" sz="quarter" idx="12"/>
          </p:nvPr>
        </p:nvSpPr>
        <p:spPr/>
        <p:txBody>
          <a:bodyPr/>
          <a:lstStyle/>
          <a:p>
            <a:fld id="{51B785E3-51D0-49B5-A3F2-7F4742E743D6}" type="slidenum">
              <a:rPr lang="en-US" smtClean="0"/>
              <a:t>‹#›</a:t>
            </a:fld>
            <a:endParaRPr lang="en-US"/>
          </a:p>
        </p:txBody>
      </p:sp>
    </p:spTree>
    <p:extLst>
      <p:ext uri="{BB962C8B-B14F-4D97-AF65-F5344CB8AC3E}">
        <p14:creationId xmlns:p14="http://schemas.microsoft.com/office/powerpoint/2010/main" val="15997059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AF275A-987F-4EB6-A02A-0F0B8350DFC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6EABF2B-AEBA-4F1F-BD9C-1FAC356CC7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3A9D9E-F4D3-4F95-A71F-9FA31CBABF8E}"/>
              </a:ext>
            </a:extLst>
          </p:cNvPr>
          <p:cNvSpPr>
            <a:spLocks noGrp="1"/>
          </p:cNvSpPr>
          <p:nvPr>
            <p:ph type="dt" sz="half" idx="10"/>
          </p:nvPr>
        </p:nvSpPr>
        <p:spPr/>
        <p:txBody>
          <a:bodyPr/>
          <a:lstStyle/>
          <a:p>
            <a:fld id="{4B524534-9969-4CB2-9ABD-C21CB6C0DCA9}" type="datetimeFigureOut">
              <a:rPr lang="en-US" smtClean="0"/>
              <a:t>8/16/2022</a:t>
            </a:fld>
            <a:endParaRPr lang="en-US"/>
          </a:p>
        </p:txBody>
      </p:sp>
      <p:sp>
        <p:nvSpPr>
          <p:cNvPr id="5" name="Footer Placeholder 4">
            <a:extLst>
              <a:ext uri="{FF2B5EF4-FFF2-40B4-BE49-F238E27FC236}">
                <a16:creationId xmlns:a16="http://schemas.microsoft.com/office/drawing/2014/main" id="{2DD0BFFA-6385-42DE-BC39-BADAE395538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AB3FC63-CD2A-43FC-849B-2384A09A6B85}"/>
              </a:ext>
            </a:extLst>
          </p:cNvPr>
          <p:cNvSpPr>
            <a:spLocks noGrp="1"/>
          </p:cNvSpPr>
          <p:nvPr>
            <p:ph type="sldNum" sz="quarter" idx="12"/>
          </p:nvPr>
        </p:nvSpPr>
        <p:spPr/>
        <p:txBody>
          <a:bodyPr/>
          <a:lstStyle/>
          <a:p>
            <a:fld id="{51B785E3-51D0-49B5-A3F2-7F4742E743D6}" type="slidenum">
              <a:rPr lang="en-US" smtClean="0"/>
              <a:t>‹#›</a:t>
            </a:fld>
            <a:endParaRPr lang="en-US"/>
          </a:p>
        </p:txBody>
      </p:sp>
    </p:spTree>
    <p:extLst>
      <p:ext uri="{BB962C8B-B14F-4D97-AF65-F5344CB8AC3E}">
        <p14:creationId xmlns:p14="http://schemas.microsoft.com/office/powerpoint/2010/main" val="41365302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CA982B9-263E-4D5E-B6F5-C8C6D7DBDAF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64915C8-B3EF-48AE-92A3-4F945016D63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F64A600-AEDA-4D25-AA64-549A1B2DDCFB}"/>
              </a:ext>
            </a:extLst>
          </p:cNvPr>
          <p:cNvSpPr>
            <a:spLocks noGrp="1"/>
          </p:cNvSpPr>
          <p:nvPr>
            <p:ph type="dt" sz="half" idx="10"/>
          </p:nvPr>
        </p:nvSpPr>
        <p:spPr/>
        <p:txBody>
          <a:bodyPr/>
          <a:lstStyle/>
          <a:p>
            <a:fld id="{4B524534-9969-4CB2-9ABD-C21CB6C0DCA9}" type="datetimeFigureOut">
              <a:rPr lang="en-US" smtClean="0"/>
              <a:t>8/16/2022</a:t>
            </a:fld>
            <a:endParaRPr lang="en-US"/>
          </a:p>
        </p:txBody>
      </p:sp>
      <p:sp>
        <p:nvSpPr>
          <p:cNvPr id="5" name="Footer Placeholder 4">
            <a:extLst>
              <a:ext uri="{FF2B5EF4-FFF2-40B4-BE49-F238E27FC236}">
                <a16:creationId xmlns:a16="http://schemas.microsoft.com/office/drawing/2014/main" id="{C42D1FE4-F416-4606-A61E-0E45A90A34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D5BFB76-0582-4C73-8D0D-370BEE6221A2}"/>
              </a:ext>
            </a:extLst>
          </p:cNvPr>
          <p:cNvSpPr>
            <a:spLocks noGrp="1"/>
          </p:cNvSpPr>
          <p:nvPr>
            <p:ph type="sldNum" sz="quarter" idx="12"/>
          </p:nvPr>
        </p:nvSpPr>
        <p:spPr/>
        <p:txBody>
          <a:bodyPr/>
          <a:lstStyle/>
          <a:p>
            <a:fld id="{51B785E3-51D0-49B5-A3F2-7F4742E743D6}" type="slidenum">
              <a:rPr lang="en-US" smtClean="0"/>
              <a:t>‹#›</a:t>
            </a:fld>
            <a:endParaRPr lang="en-US"/>
          </a:p>
        </p:txBody>
      </p:sp>
    </p:spTree>
    <p:extLst>
      <p:ext uri="{BB962C8B-B14F-4D97-AF65-F5344CB8AC3E}">
        <p14:creationId xmlns:p14="http://schemas.microsoft.com/office/powerpoint/2010/main" val="2638492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1DC6E3-6B76-4F2D-97CC-E8B92535604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54B720C-0417-4857-96DB-ABBD0B12270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6824CDB-185C-4254-8ED4-E5C2086EBB84}"/>
              </a:ext>
            </a:extLst>
          </p:cNvPr>
          <p:cNvSpPr>
            <a:spLocks noGrp="1"/>
          </p:cNvSpPr>
          <p:nvPr>
            <p:ph type="dt" sz="half" idx="10"/>
          </p:nvPr>
        </p:nvSpPr>
        <p:spPr/>
        <p:txBody>
          <a:bodyPr/>
          <a:lstStyle/>
          <a:p>
            <a:fld id="{4B524534-9969-4CB2-9ABD-C21CB6C0DCA9}" type="datetimeFigureOut">
              <a:rPr lang="en-US" smtClean="0"/>
              <a:t>8/16/2022</a:t>
            </a:fld>
            <a:endParaRPr lang="en-US"/>
          </a:p>
        </p:txBody>
      </p:sp>
      <p:sp>
        <p:nvSpPr>
          <p:cNvPr id="5" name="Footer Placeholder 4">
            <a:extLst>
              <a:ext uri="{FF2B5EF4-FFF2-40B4-BE49-F238E27FC236}">
                <a16:creationId xmlns:a16="http://schemas.microsoft.com/office/drawing/2014/main" id="{822DD368-6DBC-45CB-80C8-97060A180AE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E59FE74-6212-4D92-9932-D66EF8921D21}"/>
              </a:ext>
            </a:extLst>
          </p:cNvPr>
          <p:cNvSpPr>
            <a:spLocks noGrp="1"/>
          </p:cNvSpPr>
          <p:nvPr>
            <p:ph type="sldNum" sz="quarter" idx="12"/>
          </p:nvPr>
        </p:nvSpPr>
        <p:spPr/>
        <p:txBody>
          <a:bodyPr/>
          <a:lstStyle/>
          <a:p>
            <a:fld id="{51B785E3-51D0-49B5-A3F2-7F4742E743D6}" type="slidenum">
              <a:rPr lang="en-US" smtClean="0"/>
              <a:t>‹#›</a:t>
            </a:fld>
            <a:endParaRPr lang="en-US"/>
          </a:p>
        </p:txBody>
      </p:sp>
    </p:spTree>
    <p:extLst>
      <p:ext uri="{BB962C8B-B14F-4D97-AF65-F5344CB8AC3E}">
        <p14:creationId xmlns:p14="http://schemas.microsoft.com/office/powerpoint/2010/main" val="32455959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971F78-E800-43B6-A288-9CBD21FF9AC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68E8258-7259-466A-B848-0A7BDF69629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2F2AE53-1AE6-4515-9E7C-4DF370399020}"/>
              </a:ext>
            </a:extLst>
          </p:cNvPr>
          <p:cNvSpPr>
            <a:spLocks noGrp="1"/>
          </p:cNvSpPr>
          <p:nvPr>
            <p:ph type="dt" sz="half" idx="10"/>
          </p:nvPr>
        </p:nvSpPr>
        <p:spPr/>
        <p:txBody>
          <a:bodyPr/>
          <a:lstStyle/>
          <a:p>
            <a:fld id="{4B524534-9969-4CB2-9ABD-C21CB6C0DCA9}" type="datetimeFigureOut">
              <a:rPr lang="en-US" smtClean="0"/>
              <a:t>8/16/2022</a:t>
            </a:fld>
            <a:endParaRPr lang="en-US"/>
          </a:p>
        </p:txBody>
      </p:sp>
      <p:sp>
        <p:nvSpPr>
          <p:cNvPr id="5" name="Footer Placeholder 4">
            <a:extLst>
              <a:ext uri="{FF2B5EF4-FFF2-40B4-BE49-F238E27FC236}">
                <a16:creationId xmlns:a16="http://schemas.microsoft.com/office/drawing/2014/main" id="{80D55D63-C6EE-4D5C-B7A9-95A1E6D180F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5463A6C-0F5A-4140-86D7-CEA5DA9D2F91}"/>
              </a:ext>
            </a:extLst>
          </p:cNvPr>
          <p:cNvSpPr>
            <a:spLocks noGrp="1"/>
          </p:cNvSpPr>
          <p:nvPr>
            <p:ph type="sldNum" sz="quarter" idx="12"/>
          </p:nvPr>
        </p:nvSpPr>
        <p:spPr/>
        <p:txBody>
          <a:bodyPr/>
          <a:lstStyle/>
          <a:p>
            <a:fld id="{51B785E3-51D0-49B5-A3F2-7F4742E743D6}" type="slidenum">
              <a:rPr lang="en-US" smtClean="0"/>
              <a:t>‹#›</a:t>
            </a:fld>
            <a:endParaRPr lang="en-US"/>
          </a:p>
        </p:txBody>
      </p:sp>
    </p:spTree>
    <p:extLst>
      <p:ext uri="{BB962C8B-B14F-4D97-AF65-F5344CB8AC3E}">
        <p14:creationId xmlns:p14="http://schemas.microsoft.com/office/powerpoint/2010/main" val="20578789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1452A-1AAC-41B7-9698-E4A536710D9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F80F0C6-2ABB-45B6-AE72-F4B46AEA5CF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196BF74-B5B0-48C9-8830-CBA5FA0ABEA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628EC25-05AD-42BA-9E6F-CB33230764C6}"/>
              </a:ext>
            </a:extLst>
          </p:cNvPr>
          <p:cNvSpPr>
            <a:spLocks noGrp="1"/>
          </p:cNvSpPr>
          <p:nvPr>
            <p:ph type="dt" sz="half" idx="10"/>
          </p:nvPr>
        </p:nvSpPr>
        <p:spPr/>
        <p:txBody>
          <a:bodyPr/>
          <a:lstStyle/>
          <a:p>
            <a:fld id="{4B524534-9969-4CB2-9ABD-C21CB6C0DCA9}" type="datetimeFigureOut">
              <a:rPr lang="en-US" smtClean="0"/>
              <a:t>8/16/2022</a:t>
            </a:fld>
            <a:endParaRPr lang="en-US"/>
          </a:p>
        </p:txBody>
      </p:sp>
      <p:sp>
        <p:nvSpPr>
          <p:cNvPr id="6" name="Footer Placeholder 5">
            <a:extLst>
              <a:ext uri="{FF2B5EF4-FFF2-40B4-BE49-F238E27FC236}">
                <a16:creationId xmlns:a16="http://schemas.microsoft.com/office/drawing/2014/main" id="{8C912A1E-D315-4BA7-ABB2-E712C20C992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7F485FA-A2AC-49CA-9A83-C92CE36BA44B}"/>
              </a:ext>
            </a:extLst>
          </p:cNvPr>
          <p:cNvSpPr>
            <a:spLocks noGrp="1"/>
          </p:cNvSpPr>
          <p:nvPr>
            <p:ph type="sldNum" sz="quarter" idx="12"/>
          </p:nvPr>
        </p:nvSpPr>
        <p:spPr/>
        <p:txBody>
          <a:bodyPr/>
          <a:lstStyle/>
          <a:p>
            <a:fld id="{51B785E3-51D0-49B5-A3F2-7F4742E743D6}" type="slidenum">
              <a:rPr lang="en-US" smtClean="0"/>
              <a:t>‹#›</a:t>
            </a:fld>
            <a:endParaRPr lang="en-US"/>
          </a:p>
        </p:txBody>
      </p:sp>
    </p:spTree>
    <p:extLst>
      <p:ext uri="{BB962C8B-B14F-4D97-AF65-F5344CB8AC3E}">
        <p14:creationId xmlns:p14="http://schemas.microsoft.com/office/powerpoint/2010/main" val="1281297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78BFD-420B-47B1-A399-28337F7FE03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C7B09AA-FB5C-43B5-B943-D56018E7A16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D5D0E27-DA14-405A-9146-FD721CFD90B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FE33A21-3231-4570-9504-DEB8F019836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32927E2-FB38-41BF-B8D6-2EF618DE3EA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620403D-0D2B-4F1F-9759-5D2C6F2EF7DD}"/>
              </a:ext>
            </a:extLst>
          </p:cNvPr>
          <p:cNvSpPr>
            <a:spLocks noGrp="1"/>
          </p:cNvSpPr>
          <p:nvPr>
            <p:ph type="dt" sz="half" idx="10"/>
          </p:nvPr>
        </p:nvSpPr>
        <p:spPr/>
        <p:txBody>
          <a:bodyPr/>
          <a:lstStyle/>
          <a:p>
            <a:fld id="{4B524534-9969-4CB2-9ABD-C21CB6C0DCA9}" type="datetimeFigureOut">
              <a:rPr lang="en-US" smtClean="0"/>
              <a:t>8/16/2022</a:t>
            </a:fld>
            <a:endParaRPr lang="en-US"/>
          </a:p>
        </p:txBody>
      </p:sp>
      <p:sp>
        <p:nvSpPr>
          <p:cNvPr id="8" name="Footer Placeholder 7">
            <a:extLst>
              <a:ext uri="{FF2B5EF4-FFF2-40B4-BE49-F238E27FC236}">
                <a16:creationId xmlns:a16="http://schemas.microsoft.com/office/drawing/2014/main" id="{BAD5D7F8-7B2A-42B7-9364-8B44FD6A5E0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833F565-160A-49C2-AAC3-B286AF284C52}"/>
              </a:ext>
            </a:extLst>
          </p:cNvPr>
          <p:cNvSpPr>
            <a:spLocks noGrp="1"/>
          </p:cNvSpPr>
          <p:nvPr>
            <p:ph type="sldNum" sz="quarter" idx="12"/>
          </p:nvPr>
        </p:nvSpPr>
        <p:spPr/>
        <p:txBody>
          <a:bodyPr/>
          <a:lstStyle/>
          <a:p>
            <a:fld id="{51B785E3-51D0-49B5-A3F2-7F4742E743D6}" type="slidenum">
              <a:rPr lang="en-US" smtClean="0"/>
              <a:t>‹#›</a:t>
            </a:fld>
            <a:endParaRPr lang="en-US"/>
          </a:p>
        </p:txBody>
      </p:sp>
    </p:spTree>
    <p:extLst>
      <p:ext uri="{BB962C8B-B14F-4D97-AF65-F5344CB8AC3E}">
        <p14:creationId xmlns:p14="http://schemas.microsoft.com/office/powerpoint/2010/main" val="3248802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607B34-953F-46E2-9212-9C7904F30CE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27FD579-8E3D-4694-B59F-C72342EC3FFA}"/>
              </a:ext>
            </a:extLst>
          </p:cNvPr>
          <p:cNvSpPr>
            <a:spLocks noGrp="1"/>
          </p:cNvSpPr>
          <p:nvPr>
            <p:ph type="dt" sz="half" idx="10"/>
          </p:nvPr>
        </p:nvSpPr>
        <p:spPr/>
        <p:txBody>
          <a:bodyPr/>
          <a:lstStyle/>
          <a:p>
            <a:fld id="{4B524534-9969-4CB2-9ABD-C21CB6C0DCA9}" type="datetimeFigureOut">
              <a:rPr lang="en-US" smtClean="0"/>
              <a:t>8/16/2022</a:t>
            </a:fld>
            <a:endParaRPr lang="en-US"/>
          </a:p>
        </p:txBody>
      </p:sp>
      <p:sp>
        <p:nvSpPr>
          <p:cNvPr id="4" name="Footer Placeholder 3">
            <a:extLst>
              <a:ext uri="{FF2B5EF4-FFF2-40B4-BE49-F238E27FC236}">
                <a16:creationId xmlns:a16="http://schemas.microsoft.com/office/drawing/2014/main" id="{ED071574-27F1-4B7A-BAE3-2B6FCEC9906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6D8E433-95CB-4471-BE93-57D289ED6B5D}"/>
              </a:ext>
            </a:extLst>
          </p:cNvPr>
          <p:cNvSpPr>
            <a:spLocks noGrp="1"/>
          </p:cNvSpPr>
          <p:nvPr>
            <p:ph type="sldNum" sz="quarter" idx="12"/>
          </p:nvPr>
        </p:nvSpPr>
        <p:spPr/>
        <p:txBody>
          <a:bodyPr/>
          <a:lstStyle/>
          <a:p>
            <a:fld id="{51B785E3-51D0-49B5-A3F2-7F4742E743D6}" type="slidenum">
              <a:rPr lang="en-US" smtClean="0"/>
              <a:t>‹#›</a:t>
            </a:fld>
            <a:endParaRPr lang="en-US"/>
          </a:p>
        </p:txBody>
      </p:sp>
    </p:spTree>
    <p:extLst>
      <p:ext uri="{BB962C8B-B14F-4D97-AF65-F5344CB8AC3E}">
        <p14:creationId xmlns:p14="http://schemas.microsoft.com/office/powerpoint/2010/main" val="466922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CB81F0-4DBF-48CB-B4EB-04051F47334B}"/>
              </a:ext>
            </a:extLst>
          </p:cNvPr>
          <p:cNvSpPr>
            <a:spLocks noGrp="1"/>
          </p:cNvSpPr>
          <p:nvPr>
            <p:ph type="dt" sz="half" idx="10"/>
          </p:nvPr>
        </p:nvSpPr>
        <p:spPr/>
        <p:txBody>
          <a:bodyPr/>
          <a:lstStyle/>
          <a:p>
            <a:fld id="{4B524534-9969-4CB2-9ABD-C21CB6C0DCA9}" type="datetimeFigureOut">
              <a:rPr lang="en-US" smtClean="0"/>
              <a:t>8/16/2022</a:t>
            </a:fld>
            <a:endParaRPr lang="en-US"/>
          </a:p>
        </p:txBody>
      </p:sp>
      <p:sp>
        <p:nvSpPr>
          <p:cNvPr id="3" name="Footer Placeholder 2">
            <a:extLst>
              <a:ext uri="{FF2B5EF4-FFF2-40B4-BE49-F238E27FC236}">
                <a16:creationId xmlns:a16="http://schemas.microsoft.com/office/drawing/2014/main" id="{0DC5B585-6DE1-4A09-91B3-11A8D113DB3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302F36D-2A84-4C8A-A101-3B1447C19DD9}"/>
              </a:ext>
            </a:extLst>
          </p:cNvPr>
          <p:cNvSpPr>
            <a:spLocks noGrp="1"/>
          </p:cNvSpPr>
          <p:nvPr>
            <p:ph type="sldNum" sz="quarter" idx="12"/>
          </p:nvPr>
        </p:nvSpPr>
        <p:spPr/>
        <p:txBody>
          <a:bodyPr/>
          <a:lstStyle/>
          <a:p>
            <a:fld id="{51B785E3-51D0-49B5-A3F2-7F4742E743D6}" type="slidenum">
              <a:rPr lang="en-US" smtClean="0"/>
              <a:t>‹#›</a:t>
            </a:fld>
            <a:endParaRPr lang="en-US"/>
          </a:p>
        </p:txBody>
      </p:sp>
    </p:spTree>
    <p:extLst>
      <p:ext uri="{BB962C8B-B14F-4D97-AF65-F5344CB8AC3E}">
        <p14:creationId xmlns:p14="http://schemas.microsoft.com/office/powerpoint/2010/main" val="20076163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E10F9-CB47-4046-B486-183E7B046CE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D03C747-7154-4E65-B288-C0F5444BCF9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9D75969-9787-45FF-B02B-BD60FEF518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EE74412-3327-4562-A9B1-E3CD35962F90}"/>
              </a:ext>
            </a:extLst>
          </p:cNvPr>
          <p:cNvSpPr>
            <a:spLocks noGrp="1"/>
          </p:cNvSpPr>
          <p:nvPr>
            <p:ph type="dt" sz="half" idx="10"/>
          </p:nvPr>
        </p:nvSpPr>
        <p:spPr/>
        <p:txBody>
          <a:bodyPr/>
          <a:lstStyle/>
          <a:p>
            <a:fld id="{4B524534-9969-4CB2-9ABD-C21CB6C0DCA9}" type="datetimeFigureOut">
              <a:rPr lang="en-US" smtClean="0"/>
              <a:t>8/16/2022</a:t>
            </a:fld>
            <a:endParaRPr lang="en-US"/>
          </a:p>
        </p:txBody>
      </p:sp>
      <p:sp>
        <p:nvSpPr>
          <p:cNvPr id="6" name="Footer Placeholder 5">
            <a:extLst>
              <a:ext uri="{FF2B5EF4-FFF2-40B4-BE49-F238E27FC236}">
                <a16:creationId xmlns:a16="http://schemas.microsoft.com/office/drawing/2014/main" id="{7BD53315-3633-4ECA-B2A4-A1F648A35BA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0E8B3A6-1D67-450F-91D0-7BE4DC5E410B}"/>
              </a:ext>
            </a:extLst>
          </p:cNvPr>
          <p:cNvSpPr>
            <a:spLocks noGrp="1"/>
          </p:cNvSpPr>
          <p:nvPr>
            <p:ph type="sldNum" sz="quarter" idx="12"/>
          </p:nvPr>
        </p:nvSpPr>
        <p:spPr/>
        <p:txBody>
          <a:bodyPr/>
          <a:lstStyle/>
          <a:p>
            <a:fld id="{51B785E3-51D0-49B5-A3F2-7F4742E743D6}" type="slidenum">
              <a:rPr lang="en-US" smtClean="0"/>
              <a:t>‹#›</a:t>
            </a:fld>
            <a:endParaRPr lang="en-US"/>
          </a:p>
        </p:txBody>
      </p:sp>
    </p:spTree>
    <p:extLst>
      <p:ext uri="{BB962C8B-B14F-4D97-AF65-F5344CB8AC3E}">
        <p14:creationId xmlns:p14="http://schemas.microsoft.com/office/powerpoint/2010/main" val="31518058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B7C49-0AF4-4BCA-BD58-5CF270B44BF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5234198-316F-4B5C-A8F3-7DA172AC0DD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6B99583-D413-498F-8CDE-5451E602FB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09C6A98-151E-46AB-88EA-1F904395DAD6}"/>
              </a:ext>
            </a:extLst>
          </p:cNvPr>
          <p:cNvSpPr>
            <a:spLocks noGrp="1"/>
          </p:cNvSpPr>
          <p:nvPr>
            <p:ph type="dt" sz="half" idx="10"/>
          </p:nvPr>
        </p:nvSpPr>
        <p:spPr/>
        <p:txBody>
          <a:bodyPr/>
          <a:lstStyle/>
          <a:p>
            <a:fld id="{4B524534-9969-4CB2-9ABD-C21CB6C0DCA9}" type="datetimeFigureOut">
              <a:rPr lang="en-US" smtClean="0"/>
              <a:t>8/16/2022</a:t>
            </a:fld>
            <a:endParaRPr lang="en-US"/>
          </a:p>
        </p:txBody>
      </p:sp>
      <p:sp>
        <p:nvSpPr>
          <p:cNvPr id="6" name="Footer Placeholder 5">
            <a:extLst>
              <a:ext uri="{FF2B5EF4-FFF2-40B4-BE49-F238E27FC236}">
                <a16:creationId xmlns:a16="http://schemas.microsoft.com/office/drawing/2014/main" id="{781FD373-EEFF-4D93-BEDB-FAB3980983F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31684BC-6EA4-40C1-BAC2-53CBBBBA8965}"/>
              </a:ext>
            </a:extLst>
          </p:cNvPr>
          <p:cNvSpPr>
            <a:spLocks noGrp="1"/>
          </p:cNvSpPr>
          <p:nvPr>
            <p:ph type="sldNum" sz="quarter" idx="12"/>
          </p:nvPr>
        </p:nvSpPr>
        <p:spPr/>
        <p:txBody>
          <a:bodyPr/>
          <a:lstStyle/>
          <a:p>
            <a:fld id="{51B785E3-51D0-49B5-A3F2-7F4742E743D6}" type="slidenum">
              <a:rPr lang="en-US" smtClean="0"/>
              <a:t>‹#›</a:t>
            </a:fld>
            <a:endParaRPr lang="en-US"/>
          </a:p>
        </p:txBody>
      </p:sp>
    </p:spTree>
    <p:extLst>
      <p:ext uri="{BB962C8B-B14F-4D97-AF65-F5344CB8AC3E}">
        <p14:creationId xmlns:p14="http://schemas.microsoft.com/office/powerpoint/2010/main" val="40668873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5506709-0A5C-4421-BC1B-068DA5C42FA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ADC4133-F497-49A1-A726-5A366B7E198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FE213B9-C0F7-45D3-BD6C-98FC6F2D473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524534-9969-4CB2-9ABD-C21CB6C0DCA9}" type="datetimeFigureOut">
              <a:rPr lang="en-US" smtClean="0"/>
              <a:t>8/16/2022</a:t>
            </a:fld>
            <a:endParaRPr lang="en-US"/>
          </a:p>
        </p:txBody>
      </p:sp>
      <p:sp>
        <p:nvSpPr>
          <p:cNvPr id="5" name="Footer Placeholder 4">
            <a:extLst>
              <a:ext uri="{FF2B5EF4-FFF2-40B4-BE49-F238E27FC236}">
                <a16:creationId xmlns:a16="http://schemas.microsoft.com/office/drawing/2014/main" id="{522F9C1C-9F3E-47F1-B393-DFDEC0F473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49B7061-2E1E-4D31-A140-9F1497C08B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B785E3-51D0-49B5-A3F2-7F4742E743D6}" type="slidenum">
              <a:rPr lang="en-US" smtClean="0"/>
              <a:t>‹#›</a:t>
            </a:fld>
            <a:endParaRPr lang="en-US"/>
          </a:p>
        </p:txBody>
      </p:sp>
    </p:spTree>
    <p:extLst>
      <p:ext uri="{BB962C8B-B14F-4D97-AF65-F5344CB8AC3E}">
        <p14:creationId xmlns:p14="http://schemas.microsoft.com/office/powerpoint/2010/main" val="22968387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a:extLst>
              <a:ext uri="{FF2B5EF4-FFF2-40B4-BE49-F238E27FC236}">
                <a16:creationId xmlns:a16="http://schemas.microsoft.com/office/drawing/2014/main" id="{8B55D043-878D-B256-8685-5266CF6C4605}"/>
              </a:ext>
            </a:extLst>
          </p:cNvPr>
          <p:cNvSpPr>
            <a:spLocks noGrp="1"/>
          </p:cNvSpPr>
          <p:nvPr>
            <p:ph type="ctrTitle"/>
          </p:nvPr>
        </p:nvSpPr>
        <p:spPr>
          <a:xfrm>
            <a:off x="1524000" y="1785144"/>
            <a:ext cx="9144000" cy="3649662"/>
          </a:xfrm>
        </p:spPr>
        <p:txBody>
          <a:bodyPr>
            <a:normAutofit fontScale="90000"/>
          </a:bodyPr>
          <a:lstStyle/>
          <a:p>
            <a:r>
              <a:rPr lang="en-US" sz="5300" b="1" dirty="0">
                <a:solidFill>
                  <a:srgbClr val="1F497D"/>
                </a:solidFill>
                <a:latin typeface="Arial" panose="020B0604020202020204" pitchFamily="34" charset="0"/>
                <a:cs typeface="Arial" panose="020B0604020202020204" pitchFamily="34" charset="0"/>
              </a:rPr>
              <a:t>Higher Sociology</a:t>
            </a:r>
            <a:br>
              <a:rPr lang="en-US" sz="4800" b="1" dirty="0">
                <a:solidFill>
                  <a:srgbClr val="1F497D"/>
                </a:solidFill>
                <a:latin typeface="Arial" panose="020B0604020202020204" pitchFamily="34" charset="0"/>
                <a:cs typeface="Arial" panose="020B0604020202020204" pitchFamily="34" charset="0"/>
              </a:rPr>
            </a:br>
            <a:br>
              <a:rPr lang="en-US" sz="4800" b="1" dirty="0">
                <a:solidFill>
                  <a:srgbClr val="1F497D"/>
                </a:solidFill>
                <a:latin typeface="Arial" panose="020B0604020202020204" pitchFamily="34" charset="0"/>
                <a:cs typeface="Arial" panose="020B0604020202020204" pitchFamily="34" charset="0"/>
              </a:rPr>
            </a:br>
            <a:r>
              <a:rPr lang="en-US" sz="2900" b="1" dirty="0">
                <a:solidFill>
                  <a:srgbClr val="1F497D"/>
                </a:solidFill>
                <a:latin typeface="Arial" panose="020B0604020202020204" pitchFamily="34" charset="0"/>
                <a:cs typeface="Arial" panose="020B0604020202020204" pitchFamily="34" charset="0"/>
              </a:rPr>
              <a:t>Section 2: Culture and identity</a:t>
            </a:r>
            <a:br>
              <a:rPr lang="en-US" sz="2600" b="1" dirty="0">
                <a:solidFill>
                  <a:srgbClr val="1F497D"/>
                </a:solidFill>
                <a:latin typeface="Arial" panose="020B0604020202020204" pitchFamily="34" charset="0"/>
                <a:cs typeface="Arial" panose="020B0604020202020204" pitchFamily="34" charset="0"/>
              </a:rPr>
            </a:br>
            <a:br>
              <a:rPr lang="en-US" sz="2600" b="1" dirty="0">
                <a:solidFill>
                  <a:srgbClr val="1F497D"/>
                </a:solidFill>
                <a:latin typeface="Arial" panose="020B0604020202020204" pitchFamily="34" charset="0"/>
                <a:cs typeface="Arial" panose="020B0604020202020204" pitchFamily="34" charset="0"/>
              </a:rPr>
            </a:br>
            <a:r>
              <a:rPr lang="en-US" sz="2900" b="1" dirty="0">
                <a:solidFill>
                  <a:srgbClr val="1F497D"/>
                </a:solidFill>
                <a:latin typeface="Arial" panose="020B0604020202020204" pitchFamily="34" charset="0"/>
                <a:cs typeface="Arial" panose="020B0604020202020204" pitchFamily="34" charset="0"/>
              </a:rPr>
              <a:t>Lesson 1: Definitions</a:t>
            </a:r>
            <a:br>
              <a:rPr lang="en-US" sz="2000" dirty="0"/>
            </a:br>
            <a:br>
              <a:rPr lang="en-US" sz="4800" b="1" dirty="0">
                <a:solidFill>
                  <a:srgbClr val="1F497D"/>
                </a:solidFill>
                <a:latin typeface="Arial" panose="020B0604020202020204" pitchFamily="34" charset="0"/>
                <a:cs typeface="Arial" panose="020B0604020202020204" pitchFamily="34" charset="0"/>
              </a:rPr>
            </a:br>
            <a:endParaRPr lang="en-US" sz="4800" b="1" dirty="0">
              <a:solidFill>
                <a:srgbClr val="1F497D"/>
              </a:solidFill>
              <a:latin typeface="Arial" panose="020B0604020202020204" pitchFamily="34" charset="0"/>
              <a:cs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ctrTitle"/>
          </p:nvPr>
        </p:nvSpPr>
        <p:spPr/>
        <p:txBody>
          <a:bodyPr>
            <a:normAutofit/>
          </a:bodyPr>
          <a:lstStyle/>
          <a:p>
            <a:r>
              <a:rPr lang="en-US" sz="3600" b="1" dirty="0">
                <a:solidFill>
                  <a:srgbClr val="1F497D"/>
                </a:solidFill>
                <a:latin typeface="Arial" panose="020B0604020202020204" pitchFamily="34" charset="0"/>
                <a:cs typeface="Arial" panose="020B0604020202020204" pitchFamily="34" charset="0"/>
              </a:rPr>
              <a:t>Culture and identity: definitions</a:t>
            </a:r>
          </a:p>
        </p:txBody>
      </p:sp>
      <p:sp>
        <p:nvSpPr>
          <p:cNvPr id="3" name="Content Placeholder"/>
          <p:cNvSpPr>
            <a:spLocks noGrp="1"/>
          </p:cNvSpPr>
          <p:nvPr>
            <p:ph idx="1"/>
          </p:nvPr>
        </p:nvSpPr>
        <p:spPr/>
        <p:txBody>
          <a:bodyPr>
            <a:normAutofit/>
          </a:bodyPr>
          <a:lstStyle/>
          <a:p>
            <a:pPr marL="342000" lvl="0" indent="-342000">
              <a:lnSpc>
                <a:spcPct val="100000"/>
              </a:lnSpc>
              <a:spcBef>
                <a:spcPts val="1200"/>
              </a:spcBef>
              <a:buFont typeface="Wingdings" panose="05000000000000000000" pitchFamily="2" charset="2"/>
              <a:buChar char=""/>
            </a:pPr>
            <a:r>
              <a:rPr lang="en-US" dirty="0">
                <a:solidFill>
                  <a:srgbClr val="1F497D"/>
                </a:solidFill>
                <a:latin typeface="Arial" panose="020B0604020202020204" pitchFamily="34" charset="0"/>
                <a:cs typeface="Arial" panose="020B0604020202020204" pitchFamily="34" charset="0"/>
              </a:rPr>
              <a:t>Culture: the beliefs, behaviours and shared characteristics of a particular group or society</a:t>
            </a:r>
          </a:p>
          <a:p>
            <a:pPr marL="342000" lvl="0" indent="-342000">
              <a:lnSpc>
                <a:spcPct val="100000"/>
              </a:lnSpc>
              <a:spcBef>
                <a:spcPts val="1200"/>
              </a:spcBef>
              <a:buFont typeface="Wingdings" panose="05000000000000000000" pitchFamily="2" charset="2"/>
              <a:buChar char=""/>
            </a:pPr>
            <a:r>
              <a:rPr lang="en-US" dirty="0">
                <a:solidFill>
                  <a:srgbClr val="1F497D"/>
                </a:solidFill>
                <a:latin typeface="Arial" panose="020B0604020202020204" pitchFamily="34" charset="0"/>
                <a:cs typeface="Arial" panose="020B0604020202020204" pitchFamily="34" charset="0"/>
              </a:rPr>
              <a:t>Subculture: a culture within a broad or mainstream culture with alternative beliefs, values, or practices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ctrTitle"/>
          </p:nvPr>
        </p:nvSpPr>
        <p:spPr/>
        <p:txBody>
          <a:bodyPr>
            <a:normAutofit/>
          </a:bodyPr>
          <a:lstStyle/>
          <a:p>
            <a:r>
              <a:rPr lang="en-US" sz="3600" b="1" dirty="0">
                <a:solidFill>
                  <a:srgbClr val="1F497D"/>
                </a:solidFill>
                <a:latin typeface="Arial" panose="020B0604020202020204" pitchFamily="34" charset="0"/>
                <a:cs typeface="Arial" panose="020B0604020202020204" pitchFamily="34" charset="0"/>
              </a:rPr>
              <a:t>Culture and identity: definitions</a:t>
            </a:r>
          </a:p>
        </p:txBody>
      </p:sp>
      <p:sp>
        <p:nvSpPr>
          <p:cNvPr id="3" name="Content Placeholder"/>
          <p:cNvSpPr>
            <a:spLocks noGrp="1"/>
          </p:cNvSpPr>
          <p:nvPr>
            <p:ph idx="1"/>
          </p:nvPr>
        </p:nvSpPr>
        <p:spPr/>
        <p:txBody>
          <a:bodyPr/>
          <a:lstStyle/>
          <a:p>
            <a:pPr marL="342000" indent="-342000">
              <a:lnSpc>
                <a:spcPct val="100000"/>
              </a:lnSpc>
              <a:spcBef>
                <a:spcPts val="1200"/>
              </a:spcBef>
              <a:buFont typeface="Wingdings" panose="05000000000000000000" pitchFamily="2" charset="2"/>
              <a:buChar char=""/>
            </a:pPr>
            <a:r>
              <a:rPr lang="en-US" dirty="0">
                <a:solidFill>
                  <a:srgbClr val="1F497D"/>
                </a:solidFill>
                <a:latin typeface="Arial" panose="020B0604020202020204" pitchFamily="34" charset="0"/>
                <a:cs typeface="Arial" panose="020B0604020202020204" pitchFamily="34" charset="0"/>
              </a:rPr>
              <a:t>Cultural diversity: the presence of a variety of cultures in society</a:t>
            </a:r>
          </a:p>
          <a:p>
            <a:pPr marL="342000" indent="-342000">
              <a:lnSpc>
                <a:spcPct val="100000"/>
              </a:lnSpc>
              <a:spcBef>
                <a:spcPts val="1200"/>
              </a:spcBef>
              <a:buFont typeface="Wingdings" panose="05000000000000000000" pitchFamily="2" charset="2"/>
              <a:buChar char=""/>
            </a:pPr>
            <a:r>
              <a:rPr lang="en-US" dirty="0">
                <a:solidFill>
                  <a:srgbClr val="1F497D"/>
                </a:solidFill>
                <a:latin typeface="Arial" panose="020B0604020202020204" pitchFamily="34" charset="0"/>
                <a:cs typeface="Arial" panose="020B0604020202020204" pitchFamily="34" charset="0"/>
              </a:rPr>
              <a:t>Ethnocentrism: the tendency to judge other cultures and norms based on one's own cultural system, assuming that one's own culture is ‘normal’ or superior and that others are strange, wrong or inferior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ctrTitle"/>
          </p:nvPr>
        </p:nvSpPr>
        <p:spPr/>
        <p:txBody>
          <a:bodyPr>
            <a:normAutofit/>
          </a:bodyPr>
          <a:lstStyle/>
          <a:p>
            <a:r>
              <a:rPr lang="en-US" sz="3600" b="1" dirty="0">
                <a:solidFill>
                  <a:srgbClr val="1F497D"/>
                </a:solidFill>
                <a:latin typeface="Arial" panose="020B0604020202020204" pitchFamily="34" charset="0"/>
                <a:cs typeface="Arial" panose="020B0604020202020204" pitchFamily="34" charset="0"/>
              </a:rPr>
              <a:t>Culture and identity: definitions</a:t>
            </a:r>
          </a:p>
        </p:txBody>
      </p:sp>
      <p:sp>
        <p:nvSpPr>
          <p:cNvPr id="3" name="Content Placeholder"/>
          <p:cNvSpPr>
            <a:spLocks noGrp="1"/>
          </p:cNvSpPr>
          <p:nvPr>
            <p:ph idx="1"/>
          </p:nvPr>
        </p:nvSpPr>
        <p:spPr/>
        <p:txBody>
          <a:bodyPr/>
          <a:lstStyle/>
          <a:p>
            <a:pPr marL="342000" lvl="0" indent="-342000">
              <a:lnSpc>
                <a:spcPct val="100000"/>
              </a:lnSpc>
              <a:spcBef>
                <a:spcPts val="1200"/>
              </a:spcBef>
              <a:buFont typeface="Wingdings" panose="05000000000000000000" pitchFamily="2" charset="2"/>
              <a:buChar char=""/>
            </a:pPr>
            <a:r>
              <a:rPr lang="en-US" dirty="0">
                <a:solidFill>
                  <a:srgbClr val="1F497D"/>
                </a:solidFill>
                <a:latin typeface="Arial" panose="020B0604020202020204" pitchFamily="34" charset="0"/>
                <a:cs typeface="Arial" panose="020B0604020202020204" pitchFamily="34" charset="0"/>
              </a:rPr>
              <a:t>Prejudice: in the sociological context of culture and identity, prejudice is the holding of a belief that individuals or groups should not have equal rights or opportunities based on their race, religion, or other characteristics</a:t>
            </a:r>
          </a:p>
          <a:p>
            <a:pPr marL="342000" lvl="0" indent="-342000">
              <a:lnSpc>
                <a:spcPct val="100000"/>
              </a:lnSpc>
              <a:spcBef>
                <a:spcPts val="1200"/>
              </a:spcBef>
              <a:buFont typeface="Wingdings" panose="05000000000000000000" pitchFamily="2" charset="2"/>
              <a:buChar char=""/>
            </a:pPr>
            <a:r>
              <a:rPr lang="en-US" dirty="0">
                <a:solidFill>
                  <a:srgbClr val="1F497D"/>
                </a:solidFill>
                <a:latin typeface="Arial" panose="020B0604020202020204" pitchFamily="34" charset="0"/>
                <a:cs typeface="Arial" panose="020B0604020202020204" pitchFamily="34" charset="0"/>
              </a:rPr>
              <a:t>Discrimination: practices or even laws which are prejudicial; they treat different individuals or groups differently — and to their detriment — due to their race, religion, lifestyle or beliefs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ctrTitle"/>
          </p:nvPr>
        </p:nvSpPr>
        <p:spPr/>
        <p:txBody>
          <a:bodyPr>
            <a:normAutofit/>
          </a:bodyPr>
          <a:lstStyle/>
          <a:p>
            <a:r>
              <a:rPr lang="en-US" sz="3600" b="1" dirty="0">
                <a:solidFill>
                  <a:srgbClr val="1F497D"/>
                </a:solidFill>
                <a:latin typeface="Arial" panose="020B0604020202020204" pitchFamily="34" charset="0"/>
                <a:cs typeface="Arial" panose="020B0604020202020204" pitchFamily="34" charset="0"/>
              </a:rPr>
              <a:t>Culture and identity: definitions</a:t>
            </a:r>
          </a:p>
        </p:txBody>
      </p:sp>
      <p:sp>
        <p:nvSpPr>
          <p:cNvPr id="3" name="Content Placeholder"/>
          <p:cNvSpPr>
            <a:spLocks noGrp="1"/>
          </p:cNvSpPr>
          <p:nvPr>
            <p:ph idx="1"/>
          </p:nvPr>
        </p:nvSpPr>
        <p:spPr/>
        <p:txBody>
          <a:bodyPr/>
          <a:lstStyle/>
          <a:p>
            <a:pPr marL="342000" indent="-342000">
              <a:lnSpc>
                <a:spcPct val="100000"/>
              </a:lnSpc>
              <a:spcBef>
                <a:spcPts val="1200"/>
              </a:spcBef>
              <a:buFont typeface="Wingdings" panose="05000000000000000000" pitchFamily="2" charset="2"/>
              <a:buChar char=""/>
            </a:pPr>
            <a:r>
              <a:rPr lang="en-US" dirty="0">
                <a:solidFill>
                  <a:srgbClr val="1F497D"/>
                </a:solidFill>
                <a:latin typeface="Arial" panose="020B0604020202020204" pitchFamily="34" charset="0"/>
                <a:cs typeface="Arial" panose="020B0604020202020204" pitchFamily="34" charset="0"/>
              </a:rPr>
              <a:t>Popular culture: the cumulation of cultural products — such as music, art, literature, fashion, dance, film, cyberculture, television and radio — which most of society’s population consumes</a:t>
            </a:r>
          </a:p>
          <a:p>
            <a:pPr marL="342000" indent="-342000">
              <a:lnSpc>
                <a:spcPct val="100000"/>
              </a:lnSpc>
              <a:spcBef>
                <a:spcPts val="1200"/>
              </a:spcBef>
              <a:buFont typeface="Wingdings" panose="05000000000000000000" pitchFamily="2" charset="2"/>
              <a:buChar char=""/>
            </a:pPr>
            <a:r>
              <a:rPr lang="en-US" dirty="0">
                <a:solidFill>
                  <a:srgbClr val="1F497D"/>
                </a:solidFill>
                <a:latin typeface="Arial" panose="020B0604020202020204" pitchFamily="34" charset="0"/>
                <a:cs typeface="Arial" panose="020B0604020202020204" pitchFamily="34" charset="0"/>
              </a:rPr>
              <a:t>High culture: traditionally viewed as mannerisms, beliefs, amusement, leisure activities, and tastes and preferences which emanate from and are only accessible to a society's elite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ctrTitle"/>
          </p:nvPr>
        </p:nvSpPr>
        <p:spPr/>
        <p:txBody>
          <a:bodyPr/>
          <a:lstStyle/>
          <a:p>
            <a:r>
              <a:rPr lang="en-US" sz="3600" b="1" dirty="0">
                <a:solidFill>
                  <a:srgbClr val="1F497D"/>
                </a:solidFill>
                <a:latin typeface="Arial" panose="020B0604020202020204" pitchFamily="34" charset="0"/>
                <a:cs typeface="Arial" panose="020B0604020202020204" pitchFamily="34" charset="0"/>
              </a:rPr>
              <a:t>Culture and identity: definitions</a:t>
            </a:r>
          </a:p>
        </p:txBody>
      </p:sp>
      <p:sp>
        <p:nvSpPr>
          <p:cNvPr id="3" name="Content Placeholder"/>
          <p:cNvSpPr>
            <a:spLocks noGrp="1"/>
          </p:cNvSpPr>
          <p:nvPr>
            <p:ph idx="1"/>
          </p:nvPr>
        </p:nvSpPr>
        <p:spPr/>
        <p:txBody>
          <a:bodyPr/>
          <a:lstStyle/>
          <a:p>
            <a:pPr marL="342000" lvl="0" indent="-342000">
              <a:lnSpc>
                <a:spcPct val="100000"/>
              </a:lnSpc>
              <a:spcBef>
                <a:spcPts val="1200"/>
              </a:spcBef>
              <a:buFont typeface="Wingdings" panose="05000000000000000000" pitchFamily="2" charset="2"/>
              <a:buChar char=""/>
            </a:pPr>
            <a:r>
              <a:rPr lang="en-US" dirty="0">
                <a:solidFill>
                  <a:srgbClr val="1F497D"/>
                </a:solidFill>
                <a:latin typeface="Arial" panose="020B0604020202020204" pitchFamily="34" charset="0"/>
                <a:cs typeface="Arial" panose="020B0604020202020204" pitchFamily="34" charset="0"/>
              </a:rPr>
              <a:t>Power: the ability to control your environment and the behaviour of others</a:t>
            </a:r>
          </a:p>
          <a:p>
            <a:pPr marL="342000" lvl="0" indent="-342000">
              <a:lnSpc>
                <a:spcPct val="100000"/>
              </a:lnSpc>
              <a:spcBef>
                <a:spcPts val="1200"/>
              </a:spcBef>
              <a:buFont typeface="Wingdings" panose="05000000000000000000" pitchFamily="2" charset="2"/>
              <a:buChar char=""/>
            </a:pPr>
            <a:r>
              <a:rPr lang="en-US" dirty="0">
                <a:solidFill>
                  <a:srgbClr val="1F497D"/>
                </a:solidFill>
                <a:latin typeface="Arial" panose="020B0604020202020204" pitchFamily="34" charset="0"/>
                <a:cs typeface="Arial" panose="020B0604020202020204" pitchFamily="34" charset="0"/>
              </a:rPr>
              <a:t>Social status: determines the level of prestige a person has in society</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E1584DF9C2DEA47845A1C952B26F813" ma:contentTypeVersion="4" ma:contentTypeDescription="Create a new document." ma:contentTypeScope="" ma:versionID="fdff0fe4e43fa8a7e7fbafa0bcc71c5a">
  <xsd:schema xmlns:xsd="http://www.w3.org/2001/XMLSchema" xmlns:xs="http://www.w3.org/2001/XMLSchema" xmlns:p="http://schemas.microsoft.com/office/2006/metadata/properties" xmlns:ns2="1a5630b0-0adb-4d3e-b9d4-c5e9f861965a" targetNamespace="http://schemas.microsoft.com/office/2006/metadata/properties" ma:root="true" ma:fieldsID="0124f1dd66f649287b2c04177d357f14" ns2:_="">
    <xsd:import namespace="1a5630b0-0adb-4d3e-b9d4-c5e9f861965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a5630b0-0adb-4d3e-b9d4-c5e9f861965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4D577E5-9E0A-4A78-BEA4-3AB02712AD64}"/>
</file>

<file path=customXml/itemProps2.xml><?xml version="1.0" encoding="utf-8"?>
<ds:datastoreItem xmlns:ds="http://schemas.openxmlformats.org/officeDocument/2006/customXml" ds:itemID="{22ABD84F-6619-4907-B093-35FE59B40C00}"/>
</file>

<file path=customXml/itemProps3.xml><?xml version="1.0" encoding="utf-8"?>
<ds:datastoreItem xmlns:ds="http://schemas.openxmlformats.org/officeDocument/2006/customXml" ds:itemID="{D9FB2DDA-0C83-4050-BD9F-CE930E79927C}"/>
</file>

<file path=docProps/app.xml><?xml version="1.0" encoding="utf-8"?>
<Properties xmlns="http://schemas.openxmlformats.org/officeDocument/2006/extended-properties" xmlns:vt="http://schemas.openxmlformats.org/officeDocument/2006/docPropsVTypes">
  <TotalTime>0</TotalTime>
  <Words>288</Words>
  <Application>Microsoft Office PowerPoint</Application>
  <PresentationFormat>Widescreen</PresentationFormat>
  <Paragraphs>16</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Calibri Light</vt:lpstr>
      <vt:lpstr>Wingdings</vt:lpstr>
      <vt:lpstr>Office Theme</vt:lpstr>
      <vt:lpstr>Higher Sociology  Section 2: Culture and identity  Lesson 1: Definitions  </vt:lpstr>
      <vt:lpstr>Culture and identity: definitions</vt:lpstr>
      <vt:lpstr>Culture and identity: definitions</vt:lpstr>
      <vt:lpstr>Culture and identity: definitions</vt:lpstr>
      <vt:lpstr>Culture and identity: definitions</vt:lpstr>
      <vt:lpstr>Culture and identity: definitions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Higher Sociology Culture Identity Lesson 1 Definitions</dc:title>
  <dc:creator/>
  <cp:lastModifiedBy/>
  <cp:revision>1</cp:revision>
  <dcterms:created xsi:type="dcterms:W3CDTF">2022-08-16T13:59:48Z</dcterms:created>
  <dcterms:modified xsi:type="dcterms:W3CDTF">2022-08-16T14:00:35Z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0x010100EE1584DF9C2DEA47845A1C952B26F813</vt:lpwstr>
  </property>
</Properties>
</file>