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84" r:id="rId4"/>
    <p:sldId id="291" r:id="rId5"/>
    <p:sldId id="292" r:id="rId6"/>
    <p:sldId id="29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a:extLst>
              <a:ext uri="{FF2B5EF4-FFF2-40B4-BE49-F238E27FC236}">
                <a16:creationId xmlns:a16="http://schemas.microsoft.com/office/drawing/2014/main" id="{DD4E5015-5F9D-F95F-2E77-FC15C1F7036E}"/>
              </a:ext>
            </a:extLst>
          </p:cNvPr>
          <p:cNvSpPr>
            <a:spLocks noGrp="1"/>
          </p:cNvSpPr>
          <p:nvPr>
            <p:ph type="ctrTitle"/>
          </p:nvPr>
        </p:nvSpPr>
        <p:spPr>
          <a:xfrm>
            <a:off x="1524000" y="1432719"/>
            <a:ext cx="9144000" cy="3649662"/>
          </a:xfrm>
        </p:spPr>
        <p:txBody>
          <a:bodyPr>
            <a:normAutofit/>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7: Folk devils and moral panics</a:t>
            </a: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Stanley Cohen, </a:t>
            </a:r>
            <a:r>
              <a:rPr lang="en-GB" sz="2800" b="1" i="1" dirty="0">
                <a:solidFill>
                  <a:srgbClr val="1F497D"/>
                </a:solidFill>
                <a:latin typeface="Arial" panose="020B0604020202020204" pitchFamily="34" charset="0"/>
                <a:cs typeface="Arial" panose="020B0604020202020204" pitchFamily="34" charset="0"/>
              </a:rPr>
              <a:t>Folk Devils and Moral Panics </a:t>
            </a:r>
            <a:r>
              <a:rPr lang="en-GB" sz="2800" b="1" dirty="0">
                <a:solidFill>
                  <a:srgbClr val="1F497D"/>
                </a:solidFill>
                <a:latin typeface="Arial" panose="020B0604020202020204" pitchFamily="34" charset="0"/>
                <a:cs typeface="Arial" panose="020B0604020202020204" pitchFamily="34" charset="0"/>
              </a:rPr>
              <a:t>(1972)</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Stan Cohen researched the fights that took place mainly in English seaside resorts on bank holidays between two youth subcultures: the mods and rockers.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Cohen was influenced by Howard Becker and labelling theory and so was particularly interested in the response to the events rather than the events themselves. He was especially interested in the media response.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His study was a mixture of observation, content analysis and interviews. He introduced two new concepts into sociology: ‘folk devils’ and ‘moral panics’.</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folk devils and moral panics</a:t>
            </a:r>
            <a:endParaRPr lang="en-US" sz="32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normAutofit lnSpcReduction="10000"/>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Concepts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Folk devils: </a:t>
            </a:r>
            <a:r>
              <a:rPr lang="en-GB" sz="2200" dirty="0">
                <a:solidFill>
                  <a:srgbClr val="1F497D"/>
                </a:solidFill>
                <a:latin typeface="Arial" panose="020B0604020202020204" pitchFamily="34" charset="0"/>
                <a:cs typeface="Arial" panose="020B0604020202020204" pitchFamily="34" charset="0"/>
              </a:rPr>
              <a:t>Cohen argued that when the media reports on deviant behaviour they construct a narrative which features a clear villain: the ‘folk devil’. In his study, the folk devils were the violent youth subcultures, mods and rockers. The creation of folk devils can kickstart a moral panic.</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Moral panics: </a:t>
            </a:r>
            <a:r>
              <a:rPr lang="en-GB" sz="2200" dirty="0">
                <a:solidFill>
                  <a:srgbClr val="1F497D"/>
                </a:solidFill>
                <a:latin typeface="Arial" panose="020B0604020202020204" pitchFamily="34" charset="0"/>
                <a:cs typeface="Arial" panose="020B0604020202020204" pitchFamily="34" charset="0"/>
              </a:rPr>
              <a:t>The term ‘moral panics’ can be applied to any sensationalist, or over-the-top, reaction to an issue that appears to relate to morality, to right and wrong. Other moral panics that have been of interest to sociologists have included the acid house scene in the late 1980s, and the 2011 London riots. The implication in the term ‘moral panic’ is that the reaction is out of proportion to the act, and indeed that the reaction might, in a real sense, create the phenomenon itself (see deviancy amplification).</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folk devils and moral panics</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586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Further findings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Cohen found that while there were some minor scuffles when the different subcultures met on a bank holiday, the media created a story out of these, turning it into a much more significant phenomenon.</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reaction meant that the police responded to future conflict more forcefully, and thus created further conflicts. The people involved had read stories about themselves in the media and started to play the parts that were written for them.</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Other people wanted to join in: to have their ‘five minutes of fame’. As such, the mods and rockers are a good example of how societal reaction to deviance can amplify that deviance.</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folk devils and moral panics</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842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Evaluation</a:t>
            </a:r>
          </a:p>
          <a:p>
            <a:pPr marL="0" indent="0">
              <a:spcBef>
                <a:spcPts val="1200"/>
              </a:spcBef>
              <a:spcAft>
                <a:spcPts val="300"/>
              </a:spcAft>
              <a:buNone/>
              <a:tabLst>
                <a:tab pos="228600" algn="l"/>
              </a:tabLst>
            </a:pPr>
            <a:r>
              <a:rPr lang="en-GB" sz="2200" b="1" dirty="0">
                <a:solidFill>
                  <a:srgbClr val="1F497D"/>
                </a:solidFill>
                <a:latin typeface="Arial" panose="020B0604020202020204" pitchFamily="34" charset="0"/>
                <a:cs typeface="Arial" panose="020B0604020202020204" pitchFamily="34" charset="0"/>
              </a:rPr>
              <a:t>Strengths: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Cohen’s work made it easier to explain how the powerful groups in society can </a:t>
            </a:r>
            <a:r>
              <a:rPr lang="en-GB" sz="2200">
                <a:solidFill>
                  <a:srgbClr val="1F497D"/>
                </a:solidFill>
                <a:latin typeface="Arial" panose="020B0604020202020204" pitchFamily="34" charset="0"/>
                <a:cs typeface="Arial" panose="020B0604020202020204" pitchFamily="34" charset="0"/>
              </a:rPr>
              <a:t>introduce ‘control legislation’, </a:t>
            </a:r>
            <a:r>
              <a:rPr lang="en-GB" sz="2200" dirty="0">
                <a:solidFill>
                  <a:srgbClr val="1F497D"/>
                </a:solidFill>
                <a:latin typeface="Arial" panose="020B0604020202020204" pitchFamily="34" charset="0"/>
                <a:cs typeface="Arial" panose="020B0604020202020204" pitchFamily="34" charset="0"/>
              </a:rPr>
              <a:t>which is generally poorly thought-out and would probably be rejected under normal circumstances.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Cohen’s theory is sociologically useful because he explains the development of a panic, including the process of amplification. He shows how the language used by the media to describe the scuffles was vastly exaggerated: ‘day of terror’ and ‘riot’.</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Cohen’s theory is useful in explaining how the media and moral entrepreneurs are involved in the process, and how they can exert power in society.</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folk devils and moral panics</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9550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90688"/>
            <a:ext cx="10515600" cy="4351338"/>
          </a:xfrm>
        </p:spPr>
        <p:txBody>
          <a:bodyPr>
            <a:normAutofit lnSpcReduction="10000"/>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Evaluation (continued)</a:t>
            </a:r>
          </a:p>
          <a:p>
            <a:pPr marL="0" indent="0">
              <a:spcBef>
                <a:spcPts val="1200"/>
              </a:spcBef>
              <a:spcAft>
                <a:spcPts val="300"/>
              </a:spcAft>
              <a:buNone/>
              <a:tabLst>
                <a:tab pos="228600" algn="l"/>
              </a:tabLst>
            </a:pPr>
            <a:r>
              <a:rPr lang="en-GB" sz="2200" b="1" dirty="0">
                <a:solidFill>
                  <a:srgbClr val="1F497D"/>
                </a:solidFill>
                <a:latin typeface="Arial" panose="020B0604020202020204" pitchFamily="34" charset="0"/>
                <a:cs typeface="Arial" panose="020B0604020202020204" pitchFamily="34" charset="0"/>
              </a:rPr>
              <a:t>Weaknesses: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her book </a:t>
            </a:r>
            <a:r>
              <a:rPr lang="en-GB" sz="2200" i="1" dirty="0">
                <a:solidFill>
                  <a:srgbClr val="1F497D"/>
                </a:solidFill>
                <a:latin typeface="Arial" panose="020B0604020202020204" pitchFamily="34" charset="0"/>
                <a:cs typeface="Arial" panose="020B0604020202020204" pitchFamily="34" charset="0"/>
              </a:rPr>
              <a:t>Media and Crime</a:t>
            </a:r>
            <a:r>
              <a:rPr lang="en-GB" sz="2200" dirty="0">
                <a:solidFill>
                  <a:srgbClr val="1F497D"/>
                </a:solidFill>
                <a:latin typeface="Arial" panose="020B0604020202020204" pitchFamily="34" charset="0"/>
                <a:cs typeface="Arial" panose="020B0604020202020204" pitchFamily="34" charset="0"/>
              </a:rPr>
              <a:t> (2004) Yvonne Jewkes argued that there are different levels of deviancy not accounted for in Cohen’s work. For example, one cannot compare the moral panic about the use of cannabis to that about child sex abuse — a negative reaction to some problems may well be justified.</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Morality is not fixed. What might have led to a moral panic in the 1970s may be completely different from what causes a moral panic now. The moral climate changes over time.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Moral panic theory doesn’t seek to explain what caused the behaviour in the first place — only why people continue to do it. This is a problem with labelling theory in general.</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folk devils and moral panics</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94623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BA346C2-3303-4924-8673-8077D2EF6C18}"/>
</file>

<file path=customXml/itemProps2.xml><?xml version="1.0" encoding="utf-8"?>
<ds:datastoreItem xmlns:ds="http://schemas.openxmlformats.org/officeDocument/2006/customXml" ds:itemID="{6F8C6B61-29BC-41C3-8B9D-936E5E0EADB8}"/>
</file>

<file path=customXml/itemProps3.xml><?xml version="1.0" encoding="utf-8"?>
<ds:datastoreItem xmlns:ds="http://schemas.openxmlformats.org/officeDocument/2006/customXml" ds:itemID="{6130D705-DE2D-4986-9569-00B6F6A08771}"/>
</file>

<file path=docProps/app.xml><?xml version="1.0" encoding="utf-8"?>
<Properties xmlns="http://schemas.openxmlformats.org/officeDocument/2006/extended-properties" xmlns:vt="http://schemas.openxmlformats.org/officeDocument/2006/docPropsVTypes">
  <TotalTime>0</TotalTime>
  <Words>690</Words>
  <Application>Microsoft Office PowerPoint</Application>
  <PresentationFormat>Widescreen</PresentationFormat>
  <Paragraphs>27</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Higher Sociology  Section 2: Culture and identity  Lesson 7: Folk devils and moral panics </vt:lpstr>
      <vt:lpstr>Culture and identity: folk devils and moral panics</vt:lpstr>
      <vt:lpstr>Culture and identity: folk devils and moral panics</vt:lpstr>
      <vt:lpstr>Culture and identity: folk devils and moral panics</vt:lpstr>
      <vt:lpstr>Culture and identity: folk devils and moral panics</vt:lpstr>
      <vt:lpstr>Culture and identity: folk devils and moral panics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7 Folk devils and moral panics</dc:title>
  <dc:creator/>
  <cp:lastModifiedBy/>
  <cp:revision>1</cp:revision>
  <dcterms:created xsi:type="dcterms:W3CDTF">2022-08-16T14:10:27Z</dcterms:created>
  <dcterms:modified xsi:type="dcterms:W3CDTF">2022-08-16T14:11:08Z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