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 id="294" r:id="rId4"/>
    <p:sldId id="28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a:extLst>
              <a:ext uri="{FF2B5EF4-FFF2-40B4-BE49-F238E27FC236}">
                <a16:creationId xmlns:a16="http://schemas.microsoft.com/office/drawing/2014/main" id="{DD4E5015-5F9D-F95F-2E77-FC15C1F7036E}"/>
              </a:ext>
            </a:extLst>
          </p:cNvPr>
          <p:cNvSpPr>
            <a:spLocks noGrp="1"/>
          </p:cNvSpPr>
          <p:nvPr>
            <p:ph type="ctrTitle"/>
          </p:nvPr>
        </p:nvSpPr>
        <p:spPr>
          <a:xfrm>
            <a:off x="1524000" y="1432719"/>
            <a:ext cx="9144000" cy="3649662"/>
          </a:xfrm>
        </p:spPr>
        <p:txBody>
          <a:bodyPr>
            <a:normAutofit/>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8: Age identities</a:t>
            </a: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Definitions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concept of age identity refers to the inner experience of a person’s age and the aging process. Age identity is the outcome of the processes through which one identifies with or distances oneself from different aspects of the aging process.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scientific research a person’s age identity is measured with questions such as ‘how old do you feel?’; ‘to which age group do you belong?’; and ‘how do you perceive and understand your own aging process?’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Age identity belongs to the domain of the subjective experience of aging. Age identities, however biased they may be, have important consequences for individual development over the life course.</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age identities</a:t>
            </a:r>
            <a:endParaRPr lang="en-US" sz="32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Cultural contexts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contemporary Western societies, cultural changes create a social context in which youth is a more valued status than old age. For example, historically, older persons’ status declined as a result of increases in literacy and the dissemination of information through formal educational systems and the mass media, which deprived the elderly of their traditional advantage in knowledge.</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Although individuals in many cultures tend to feel younger than their actual age, the discrepancy and the age differences are less pronounced in European and Asian cultures than in the United States. For example, a nationally comparative study showed that 74-year-olds feel about 8 years younger in Germany, compared with 14 years younger in the United States (Westerhof, Barrett, and Steverink, 2003).</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age identities</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091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Age discrimination</a:t>
            </a:r>
          </a:p>
          <a:p>
            <a:pPr marL="0" indent="0">
              <a:lnSpc>
                <a:spcPct val="80000"/>
              </a:lnSpc>
              <a:spcBef>
                <a:spcPts val="1200"/>
              </a:spcBef>
              <a:spcAft>
                <a:spcPts val="300"/>
              </a:spcAft>
              <a:buNone/>
            </a:pPr>
            <a:r>
              <a:rPr lang="en-GB" sz="2200" dirty="0">
                <a:solidFill>
                  <a:srgbClr val="1F497D"/>
                </a:solidFill>
                <a:latin typeface="Arial" panose="020B0604020202020204" pitchFamily="34" charset="0"/>
                <a:cs typeface="Arial" panose="020B0604020202020204" pitchFamily="34" charset="0"/>
              </a:rPr>
              <a:t>People experience discrimination however old or young they are. For example: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younger people can be paid a lower minimum wage based solely on their age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many people over 50 who are made redundant face problems getting another job, compared to younger workers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cheap rail travel is available for younger and older people regardless of their ability to pay, while those in the middle pay full price </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age identities</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55868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E9F5B73-BA08-4DD3-BFFE-656871ED1857}"/>
</file>

<file path=customXml/itemProps2.xml><?xml version="1.0" encoding="utf-8"?>
<ds:datastoreItem xmlns:ds="http://schemas.openxmlformats.org/officeDocument/2006/customXml" ds:itemID="{C69C863A-E82F-44B2-8EB7-6EA7391F22F7}"/>
</file>

<file path=customXml/itemProps3.xml><?xml version="1.0" encoding="utf-8"?>
<ds:datastoreItem xmlns:ds="http://schemas.openxmlformats.org/officeDocument/2006/customXml" ds:itemID="{5AFF9D97-2B58-41D7-B630-DF149CAE3759}"/>
</file>

<file path=docProps/app.xml><?xml version="1.0" encoding="utf-8"?>
<Properties xmlns="http://schemas.openxmlformats.org/officeDocument/2006/extended-properties" xmlns:vt="http://schemas.openxmlformats.org/officeDocument/2006/docPropsVTypes">
  <TotalTime>0</TotalTime>
  <Words>365</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Higher Sociology  Section 2: Culture and identity  Lesson 8: Age identities </vt:lpstr>
      <vt:lpstr>Culture and identity: age identities</vt:lpstr>
      <vt:lpstr>Culture and identity: age identities</vt:lpstr>
      <vt:lpstr>Culture and identity: age identities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Culture Identity Lesson 8 Age identities</dc:title>
  <dc:creator/>
  <cp:lastModifiedBy/>
  <cp:revision>1</cp:revision>
  <dcterms:created xsi:type="dcterms:W3CDTF">2022-08-16T14:11:51Z</dcterms:created>
  <dcterms:modified xsi:type="dcterms:W3CDTF">2022-08-16T14:13:01Z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