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82" r:id="rId4"/>
    <p:sldId id="28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78" d="100"/>
          <a:sy n="78" d="100"/>
        </p:scale>
        <p:origin x="80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E9EEE-16ED-4176-B32B-5AB272ABC3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C40F01-B648-46AB-9E5B-18067C2E04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A3118A-983C-4BAB-A2F5-F241AF813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13612-C528-4317-81AF-FF4A87278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4E5F64-03B8-4684-BD50-660EC9D3A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705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F275A-987F-4EB6-A02A-0F0B8350D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EABF2B-AEBA-4F1F-BD9C-1FAC356CC7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3A9D9E-F4D3-4F95-A71F-9FA31CBAB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0BFFA-6385-42DE-BC39-BADAE3955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B3FC63-CD2A-43FC-849B-2384A09A6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530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A982B9-263E-4D5E-B6F5-C8C6D7DBDA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4915C8-B3EF-48AE-92A3-4F945016D6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64A600-AEDA-4D25-AA64-549A1B2DD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D1FE4-F416-4606-A61E-0E45A90A3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5BFB76-0582-4C73-8D0D-370BEE622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49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DC6E3-6B76-4F2D-97CC-E8B925356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B720C-0417-4857-96DB-ABBD0B122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824CDB-185C-4254-8ED4-E5C2086EB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DD368-6DBC-45CB-80C8-97060A180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59FE74-6212-4D92-9932-D66EF8921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595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71F78-E800-43B6-A288-9CBD21FF9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8E8258-7259-466A-B848-0A7BDF6962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2AE53-1AE6-4515-9E7C-4DF370399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55D63-C6EE-4D5C-B7A9-95A1E6D18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463A6C-0F5A-4140-86D7-CEA5DA9D2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878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1452A-1AAC-41B7-9698-E4A536710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0F0C6-2ABB-45B6-AE72-F4B46AEA5C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96BF74-B5B0-48C9-8830-CBA5FA0ABE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28EC25-05AD-42BA-9E6F-CB3323076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912A1E-D315-4BA7-ABB2-E712C20C9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F485FA-A2AC-49CA-9A83-C92CE36BA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297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8BFD-420B-47B1-A399-28337F7FE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B09AA-FB5C-43B5-B943-D56018E7A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5D0E27-DA14-405A-9146-FD721CFD90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E33A21-3231-4570-9504-DEB8F01983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2927E2-FB38-41BF-B8D6-2EF618DE3E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20403D-0D2B-4F1F-9759-5D2C6F2EF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D5D7F8-7B2A-42B7-9364-8B44FD6A5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33F565-160A-49C2-AAC3-B286AF284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802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07B34-953F-46E2-9212-9C7904F30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7FD579-8E3D-4694-B59F-C72342EC3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071574-27F1-4B7A-BAE3-2B6FCEC99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D8E433-95CB-4471-BE93-57D289ED6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92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CB81F0-4DBF-48CB-B4EB-04051F473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C5B585-6DE1-4A09-91B3-11A8D113D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02F36D-2A84-4C8A-A101-3B1447C19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616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E10F9-CB47-4046-B486-183E7B046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03C747-7154-4E65-B288-C0F5444BC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D75969-9787-45FF-B02B-BD60FEF5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74412-3327-4562-A9B1-E3CD35962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D53315-3633-4ECA-B2A4-A1F648A35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E8B3A6-1D67-450F-91D0-7BE4DC5E4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805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B7C49-0AF4-4BCA-BD58-5CF270B44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234198-316F-4B5C-A8F3-7DA172AC0D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B99583-D413-498F-8CDE-5451E602FB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9C6A98-151E-46AB-88EA-1F904395D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1FD373-EEFF-4D93-BEDB-FAB398098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1684BC-6EA4-40C1-BAC2-53CBBBBA8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887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506709-0A5C-4421-BC1B-068DA5C42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DC4133-F497-49A1-A726-5A366B7E19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E213B9-C0F7-45D3-BD6C-98FC6F2D47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24534-9969-4CB2-9ABD-C21CB6C0DCA9}" type="datetimeFigureOut">
              <a:rPr lang="en-US" smtClean="0"/>
              <a:t>8/16/2022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F9C1C-9F3E-47F1-B393-DFDEC0F473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9B7061-2E1E-4D31-A140-9F1497C08B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785E3-51D0-49B5-A3F2-7F4742E743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838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">
            <a:extLst>
              <a:ext uri="{FF2B5EF4-FFF2-40B4-BE49-F238E27FC236}">
                <a16:creationId xmlns:a16="http://schemas.microsoft.com/office/drawing/2014/main" id="{DD4E5015-5F9D-F95F-2E77-FC15C1F703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47044"/>
            <a:ext cx="9144000" cy="3649662"/>
          </a:xfrm>
        </p:spPr>
        <p:txBody>
          <a:bodyPr>
            <a:normAutofit fontScale="90000"/>
          </a:bodyPr>
          <a:lstStyle/>
          <a:p>
            <a:r>
              <a:rPr lang="en-US" sz="53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 Sociology</a:t>
            </a:r>
            <a:br>
              <a:rPr lang="en-US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9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2: Culture and identity</a:t>
            </a:r>
            <a:br>
              <a:rPr lang="en-US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9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 5: Feminist study on the formation of gender identity</a:t>
            </a:r>
            <a:br>
              <a:rPr lang="en-US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  <a:buNone/>
            </a:pPr>
            <a:r>
              <a:rPr lang="en-GB" sz="2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 Oakley, </a:t>
            </a:r>
            <a:r>
              <a:rPr lang="en-GB" sz="2800" b="1" i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Sex, Gender and Society </a:t>
            </a:r>
            <a:r>
              <a:rPr lang="en-GB" sz="2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(1972)</a:t>
            </a:r>
          </a:p>
          <a:p>
            <a:pPr marL="0" indent="0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  <a:buNone/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study drew on many pieces of research and had the following findings:</a:t>
            </a:r>
          </a:p>
          <a:p>
            <a:pPr marL="342000" lvl="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While biological sex is decided for most at birth, Oakley distinguished the term ‘gender’ for roles that people adopt and the identities they develop.</a:t>
            </a:r>
          </a:p>
          <a:p>
            <a:pPr marL="342000" lvl="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Oakley concluded that male and female are not two separate, homogenous groups; each individual takes his or her place on a continuous scale.</a:t>
            </a:r>
          </a:p>
          <a:p>
            <a:pPr marL="342000" lvl="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her study, Oakley shows how different societies define masculinity and femininity in different and even opposite ways, and concludes that gender roles are a social construct.</a:t>
            </a:r>
          </a:p>
          <a:p>
            <a:pPr marL="0" indent="0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  <a:buNone/>
            </a:pPr>
            <a:endParaRPr lang="en-GB" sz="2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">
            <a:extLst>
              <a:ext uri="{FF2B5EF4-FFF2-40B4-BE49-F238E27FC236}">
                <a16:creationId xmlns:a16="http://schemas.microsoft.com/office/drawing/2014/main" id="{D56F566E-B3AF-802A-5E14-5784342B46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Culture and identity: feminist study on the formation of gender identity </a:t>
            </a:r>
            <a:endParaRPr lang="en-US" sz="32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  <a:buNone/>
            </a:pPr>
            <a:r>
              <a:rPr lang="en-GB" sz="2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 Oakley study evaluation</a:t>
            </a:r>
          </a:p>
          <a:p>
            <a:pPr marL="0" indent="0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  <a:buNone/>
            </a:pPr>
            <a:r>
              <a:rPr lang="en-GB" sz="2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Strengths: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study shows how different societies define masculinity and femininity in different ways, and that gender roles are a social construct.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Oakley’s study has obvious links to feminism. It supports the feminist theories of patriarchy and of gender roles being dictated by the prevailing culture.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Oakley’s study can also be seen as agreeing with Engels’ Marxist perspective on the development of gender roles in different societies, and the dominant roles in our society not being inevitable.</a:t>
            </a:r>
          </a:p>
          <a:p>
            <a:pPr marL="0" indent="0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  <a:buNone/>
            </a:pPr>
            <a:endParaRPr lang="en-GB" sz="2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">
            <a:extLst>
              <a:ext uri="{FF2B5EF4-FFF2-40B4-BE49-F238E27FC236}">
                <a16:creationId xmlns:a16="http://schemas.microsoft.com/office/drawing/2014/main" id="{D56F566E-B3AF-802A-5E14-5784342B46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Culture and identity: feminist study on the formation of gender identity </a:t>
            </a:r>
            <a:endParaRPr lang="en-US" sz="32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433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  <a:buNone/>
            </a:pPr>
            <a:r>
              <a:rPr lang="en-GB" sz="2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 Oakley study evaluation (continued)</a:t>
            </a:r>
          </a:p>
          <a:p>
            <a:pPr marL="0" indent="0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  <a:buNone/>
            </a:pPr>
            <a:r>
              <a:rPr lang="en-GB" sz="2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Weaknesses:</a:t>
            </a:r>
          </a:p>
          <a:p>
            <a:pPr marL="342000" lvl="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Oakley was criticised for being focused on a white middle-class.</a:t>
            </a:r>
          </a:p>
          <a:p>
            <a:pPr marL="342000" lvl="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Functionalists would not agree with Oakley’s conclusions that there must be societal change to liberate women from their assigned gender roles.</a:t>
            </a:r>
          </a:p>
          <a:p>
            <a:pPr marL="342000" lvl="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Functionalists would also believe that the differences that Oakley points out are both necessary and beneficial to society.</a:t>
            </a:r>
          </a:p>
          <a:p>
            <a:pPr marL="0" indent="0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  <a:buNone/>
            </a:pPr>
            <a:endParaRPr lang="en-GB" sz="2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">
            <a:extLst>
              <a:ext uri="{FF2B5EF4-FFF2-40B4-BE49-F238E27FC236}">
                <a16:creationId xmlns:a16="http://schemas.microsoft.com/office/drawing/2014/main" id="{D56F566E-B3AF-802A-5E14-5784342B46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Culture and identity: feminist study on the formation of gender identity </a:t>
            </a:r>
            <a:endParaRPr lang="en-US" sz="32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246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1584DF9C2DEA47845A1C952B26F813" ma:contentTypeVersion="4" ma:contentTypeDescription="Create a new document." ma:contentTypeScope="" ma:versionID="fdff0fe4e43fa8a7e7fbafa0bcc71c5a">
  <xsd:schema xmlns:xsd="http://www.w3.org/2001/XMLSchema" xmlns:xs="http://www.w3.org/2001/XMLSchema" xmlns:p="http://schemas.microsoft.com/office/2006/metadata/properties" xmlns:ns2="1a5630b0-0adb-4d3e-b9d4-c5e9f861965a" targetNamespace="http://schemas.microsoft.com/office/2006/metadata/properties" ma:root="true" ma:fieldsID="0124f1dd66f649287b2c04177d357f14" ns2:_="">
    <xsd:import namespace="1a5630b0-0adb-4d3e-b9d4-c5e9f86196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5630b0-0adb-4d3e-b9d4-c5e9f86196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2F761D4-B926-4C0E-84C3-7BC4710CEA08}"/>
</file>

<file path=customXml/itemProps2.xml><?xml version="1.0" encoding="utf-8"?>
<ds:datastoreItem xmlns:ds="http://schemas.openxmlformats.org/officeDocument/2006/customXml" ds:itemID="{873FC5E0-C4F6-4063-BE65-8F84528B5FCE}"/>
</file>

<file path=customXml/itemProps3.xml><?xml version="1.0" encoding="utf-8"?>
<ds:datastoreItem xmlns:ds="http://schemas.openxmlformats.org/officeDocument/2006/customXml" ds:itemID="{9DD58B96-4BD9-414B-B2E0-4B65F0A4053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319</Words>
  <Application>Microsoft Office PowerPoint</Application>
  <PresentationFormat>Widescreen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Higher Sociology  Section 2: Culture and identity  Lesson 5: Feminist study on the formation of gender identity </vt:lpstr>
      <vt:lpstr>Culture and identity: feminist study on the formation of gender identity </vt:lpstr>
      <vt:lpstr>Culture and identity: feminist study on the formation of gender identity </vt:lpstr>
      <vt:lpstr>Culture and identity: feminist study on the formation of gender identity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Higher Sociology Culture Identity Lesson 5 Feminist study on the formation of gender identity</dc:title>
  <dc:creator/>
  <cp:lastModifiedBy/>
  <cp:revision>1</cp:revision>
  <dcterms:created xsi:type="dcterms:W3CDTF">2022-08-16T14:07:05Z</dcterms:created>
  <dcterms:modified xsi:type="dcterms:W3CDTF">2022-08-16T14:07:54Z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0x010100EE1584DF9C2DEA47845A1C952B26F813</vt:lpwstr>
  </property>
</Properties>
</file>