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66" r:id="rId3"/>
    <p:sldId id="274" r:id="rId4"/>
    <p:sldId id="275" r:id="rId5"/>
    <p:sldId id="276" r:id="rId6"/>
    <p:sldId id="277" r:id="rId7"/>
    <p:sldId id="278" r:id="rId8"/>
    <p:sldId id="27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 </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3: Goldthorpe Oxford Mobility Study</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2082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Methodology</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Oxford Mobility Study (Goldthorpe and Lockwood, 1972) was based upon interviews with over 10,000 men, aged 20-64, in England and Wales in 1972.</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Using his own classification scheme, Goldthorpe allocated these men to 7 social classes according to their market situation (source and level of income, security of employment, and promotional aspects) and work situation (degree of control, and authority in job).</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For the purposes of simplification these classes were usually grouped into 3 clusters: ‘service class’, ‘intermediate class’ and ‘working class’.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Goldthorpe Oxford Mobility Study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2478971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20825"/>
            <a:ext cx="10515600" cy="4351338"/>
          </a:xfrm>
        </p:spPr>
        <p:txBody>
          <a:bodyPr>
            <a:normAutofit fontScale="92500"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Classifications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service class included experts and specialists who fill important positions in the dominant institutions of society. This class acts as a bridge between the top decision makers and the mass of people. It consists of a broad range of people and so it is certainly not the same thing as a ‘ruling class’ or ‘elite’, which is more exclusive, and more closed to outsiders.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Nevertheless, Goldthorpe argued that the service class was a highly privileged group, and so he felt justified in regarding the service class and the working class as representing opposite ends of the hierarchy of privilege.</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intermediate class occupies a far more ambiguous position somewhere in the middle of the hierarchy. </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Goldthorpe’s findings challenge the conventional wisdom of mobility.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Goldthorpe Oxford Mobility Study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042669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46367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Findings </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One finding of Goldthorpe’s survey was surprisingly high rates of absolute mobility. This was prominently due to the transformation of the occupational structure of post-war Britain.</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This means that there had been an enormous expansion in the number of service class and intermediate jobs, and this had created more room at the top. Therefore, compared with previous generations, working-class people now had a better chance of moving upwards.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For example, in 1900, the sons of miners had a slim chance of becoming middle class, but by 1970 their chances of upwards mobility had improved considerably. Thus, absolute rates had increased.</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Goldthorpe Oxford Mobility Study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281528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473200"/>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Findings (continued)</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On the other hand, Goldthorpe found that relative mobility rates, (calculated by comparing the mobility prospects of different social groups at the same point in time), were still low. </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In 1970, for example, there may have been room at the ‘top’, but some social groups were more likely than others to fill these places. Someone born into the middle class had a good chance of getting a middle-class job, but someone born into an unskilled manual family had a slimmer chance of becoming middle class. </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This can be expressed in terms of the 1:2:4 rule: whatever the chance of a working-class boy reaching the service class, a boy from the intermediate class had twice the chance and a boy from the service class 4 times the chance. So, relative mobility rates measure the chance of one group relative to other groups.</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Goldthorpe Oxford Mobility Study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2706650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473200"/>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Findings (continued)</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Britain was no more ‘fluid’ or ‘open’ than it had been in the inter-war period. Goldthorpe concluded that no significant reduction in class inequality had in fact been achieved.</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Although Goldthorpe argued that absolute mobility prospects had improved, he suggested there had been little change in relative mobility rates. The odds were still weighted in favour of those from the higher classes, and so equality of opportunity had not been achieved.</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Goldthorpe Oxford Mobility Study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2321079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48272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Evaluation</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Strengths: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Goldthorpe’s study was a large one, looking at 10,000 men and detailing their occupations and backgrounds. It examined the movement of people within class structures at a crucial period in history, and provided very useful data on a large scale. </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Goldthorpe’s classification system took account of changes in occupations and allowed broad trends to be identified. His use of ‘service class’ and ‘intermediate class’ meant that changes to the nature of previously working-class or managerial jobs could be identified and classified.</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Goldthorpe Oxford Mobility Study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3448727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482725"/>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Evaluation</a:t>
            </a:r>
          </a:p>
          <a:p>
            <a:pPr marL="0" indent="0">
              <a:lnSpc>
                <a:spcPct val="100000"/>
              </a:lnSpc>
              <a:spcBef>
                <a:spcPts val="1200"/>
              </a:spcBef>
              <a:buNone/>
              <a:tabLst>
                <a:tab pos="228600" algn="l"/>
              </a:tabLst>
            </a:pPr>
            <a:r>
              <a:rPr lang="en-GB" sz="2200" b="1" dirty="0">
                <a:solidFill>
                  <a:srgbClr val="1F497D"/>
                </a:solidFill>
                <a:latin typeface="Arial" panose="020B0604020202020204" pitchFamily="34" charset="0"/>
                <a:cs typeface="Arial" panose="020B0604020202020204" pitchFamily="34" charset="0"/>
              </a:rPr>
              <a:t>Weaknesses: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Goldthorpe is criticised for only including men in his study, despite this being a time when there were a number of women in the workforce. Some feminists, in particular, point out that Goldthorpe’s methodology saw women only in terms of their husband’s occupation, regardless of the job they were doing.</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There is also criticism around Goldthorpe’s classifications. Many in the intermediate class and even some in the service class would be in jobs which were lower paid than some of the working-class jobs, however they would be deemed to be in a higher class.</a:t>
            </a:r>
          </a:p>
          <a:p>
            <a:pPr marL="0" indent="0">
              <a:lnSpc>
                <a:spcPct val="100000"/>
              </a:lnSpc>
              <a:spcBef>
                <a:spcPts val="1200"/>
              </a:spcBef>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Social issues: Goldthorpe Oxford Mobility Study</a:t>
            </a:r>
            <a:br>
              <a:rPr lang="en-GB" sz="3200" b="1" kern="1400" dirty="0">
                <a:latin typeface="Arial" panose="020B0604020202020204" pitchFamily="34" charset="0"/>
                <a:ea typeface="Times New Roman" panose="02020603050405020304" pitchFamily="18" charset="0"/>
              </a:rPr>
            </a:br>
            <a:endParaRPr lang="en-GB" sz="3500" dirty="0">
              <a:highlight>
                <a:srgbClr val="FFFF00"/>
              </a:highlight>
            </a:endParaRPr>
          </a:p>
        </p:txBody>
      </p:sp>
    </p:spTree>
    <p:extLst>
      <p:ext uri="{BB962C8B-B14F-4D97-AF65-F5344CB8AC3E}">
        <p14:creationId xmlns:p14="http://schemas.microsoft.com/office/powerpoint/2010/main" val="826574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2F6A839-D5E1-4933-9E6B-F66DB479D178}"/>
</file>

<file path=customXml/itemProps2.xml><?xml version="1.0" encoding="utf-8"?>
<ds:datastoreItem xmlns:ds="http://schemas.openxmlformats.org/officeDocument/2006/customXml" ds:itemID="{7901D9AF-E3DC-4564-90C1-FF3FEB73DB30}"/>
</file>

<file path=customXml/itemProps3.xml><?xml version="1.0" encoding="utf-8"?>
<ds:datastoreItem xmlns:ds="http://schemas.openxmlformats.org/officeDocument/2006/customXml" ds:itemID="{45F80BD7-7A6B-44DF-83A7-E7B769109DF1}"/>
</file>

<file path=docProps/app.xml><?xml version="1.0" encoding="utf-8"?>
<Properties xmlns="http://schemas.openxmlformats.org/officeDocument/2006/extended-properties" xmlns:vt="http://schemas.openxmlformats.org/officeDocument/2006/docPropsVTypes">
  <TotalTime>0</TotalTime>
  <Words>880</Words>
  <Application>Microsoft Office PowerPoint</Application>
  <PresentationFormat>Widescreen</PresentationFormat>
  <Paragraphs>36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Higher Sociology  Section 3: Social issues   Lesson 3: Goldthorpe Oxford Mobility Study  </vt:lpstr>
      <vt:lpstr>Social issues: Goldthorpe Oxford Mobility Study </vt:lpstr>
      <vt:lpstr>Social issues: Goldthorpe Oxford Mobility Study </vt:lpstr>
      <vt:lpstr>Social issues: Goldthorpe Oxford Mobility Study </vt:lpstr>
      <vt:lpstr>Social issues: Goldthorpe Oxford Mobility Study </vt:lpstr>
      <vt:lpstr>Social issues: Goldthorpe Oxford Mobility Study </vt:lpstr>
      <vt:lpstr>Social issues: Goldthorpe Oxford Mobility Study </vt:lpstr>
      <vt:lpstr>Social issues: Goldthorpe Oxford Mobility Study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Social Issues Lesson 3 Goldthorpe Oxford mobility study</dc:title>
  <dc:creator/>
  <cp:lastModifiedBy/>
  <cp:revision>1</cp:revision>
  <dcterms:created xsi:type="dcterms:W3CDTF">2022-08-16T14:18:51Z</dcterms:created>
  <dcterms:modified xsi:type="dcterms:W3CDTF">2022-08-16T14:19:32Z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