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80" r:id="rId4"/>
    <p:sldId id="28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0B6D90-1CBD-4FA0-A7ED-366AF269C608}" v="1" dt="2022-06-01T15:14:56.2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96" autoAdjust="0"/>
    <p:restoredTop sz="94660"/>
  </p:normalViewPr>
  <p:slideViewPr>
    <p:cSldViewPr snapToGrid="0">
      <p:cViewPr varScale="1">
        <p:scale>
          <a:sx n="63" d="100"/>
          <a:sy n="63" d="100"/>
        </p:scale>
        <p:origin x="82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 Id="rId14"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ather St Clair" userId="77e4d474-072e-4e36-ae9b-e994f2c7a9ff" providerId="ADAL" clId="{F4636D46-B6A8-4BF2-95D8-ED87892ECA3D}"/>
    <pc:docChg chg="undo redo custSel addSld delSld modSld">
      <pc:chgData name="Heather St Clair" userId="77e4d474-072e-4e36-ae9b-e994f2c7a9ff" providerId="ADAL" clId="{F4636D46-B6A8-4BF2-95D8-ED87892ECA3D}" dt="2022-05-26T15:27:53.645" v="76" actId="113"/>
      <pc:docMkLst>
        <pc:docMk/>
      </pc:docMkLst>
      <pc:sldChg chg="modSp mod">
        <pc:chgData name="Heather St Clair" userId="77e4d474-072e-4e36-ae9b-e994f2c7a9ff" providerId="ADAL" clId="{F4636D46-B6A8-4BF2-95D8-ED87892ECA3D}" dt="2022-05-26T15:18:08.289" v="7"/>
        <pc:sldMkLst>
          <pc:docMk/>
          <pc:sldMk cId="0" sldId="256"/>
        </pc:sldMkLst>
        <pc:spChg chg="mod">
          <ac:chgData name="Heather St Clair" userId="77e4d474-072e-4e36-ae9b-e994f2c7a9ff" providerId="ADAL" clId="{F4636D46-B6A8-4BF2-95D8-ED87892ECA3D}" dt="2022-05-26T15:18:08.289" v="7"/>
          <ac:spMkLst>
            <pc:docMk/>
            <pc:sldMk cId="0" sldId="256"/>
            <ac:spMk id="2" creationId="{00000000-0000-0000-0000-000000000000}"/>
          </ac:spMkLst>
        </pc:spChg>
      </pc:sldChg>
      <pc:sldChg chg="modSp mod">
        <pc:chgData name="Heather St Clair" userId="77e4d474-072e-4e36-ae9b-e994f2c7a9ff" providerId="ADAL" clId="{F4636D46-B6A8-4BF2-95D8-ED87892ECA3D}" dt="2022-05-26T15:23:15.687" v="30" actId="113"/>
        <pc:sldMkLst>
          <pc:docMk/>
          <pc:sldMk cId="0" sldId="265"/>
        </pc:sldMkLst>
        <pc:spChg chg="mod">
          <ac:chgData name="Heather St Clair" userId="77e4d474-072e-4e36-ae9b-e994f2c7a9ff" providerId="ADAL" clId="{F4636D46-B6A8-4BF2-95D8-ED87892ECA3D}" dt="2022-05-26T15:23:15.687" v="30" actId="113"/>
          <ac:spMkLst>
            <pc:docMk/>
            <pc:sldMk cId="0" sldId="265"/>
            <ac:spMk id="3" creationId="{00000000-0000-0000-0000-000000000000}"/>
          </ac:spMkLst>
        </pc:spChg>
        <pc:spChg chg="mod">
          <ac:chgData name="Heather St Clair" userId="77e4d474-072e-4e36-ae9b-e994f2c7a9ff" providerId="ADAL" clId="{F4636D46-B6A8-4BF2-95D8-ED87892ECA3D}" dt="2022-05-26T15:22:29.701" v="19"/>
          <ac:spMkLst>
            <pc:docMk/>
            <pc:sldMk cId="0" sldId="265"/>
            <ac:spMk id="4" creationId="{ACE7C39F-8CD5-9616-328C-E3D020FB413E}"/>
          </ac:spMkLst>
        </pc:spChg>
      </pc:sldChg>
      <pc:sldChg chg="modSp add mod">
        <pc:chgData name="Heather St Clair" userId="77e4d474-072e-4e36-ae9b-e994f2c7a9ff" providerId="ADAL" clId="{F4636D46-B6A8-4BF2-95D8-ED87892ECA3D}" dt="2022-05-26T15:24:43.508" v="41" actId="1076"/>
        <pc:sldMkLst>
          <pc:docMk/>
          <pc:sldMk cId="2478971598" sldId="266"/>
        </pc:sldMkLst>
        <pc:spChg chg="mod">
          <ac:chgData name="Heather St Clair" userId="77e4d474-072e-4e36-ae9b-e994f2c7a9ff" providerId="ADAL" clId="{F4636D46-B6A8-4BF2-95D8-ED87892ECA3D}" dt="2022-05-26T15:24:43.508" v="41" actId="1076"/>
          <ac:spMkLst>
            <pc:docMk/>
            <pc:sldMk cId="2478971598" sldId="266"/>
            <ac:spMk id="3" creationId="{00000000-0000-0000-0000-000000000000}"/>
          </ac:spMkLst>
        </pc:spChg>
      </pc:sldChg>
      <pc:sldChg chg="modSp del mod">
        <pc:chgData name="Heather St Clair" userId="77e4d474-072e-4e36-ae9b-e994f2c7a9ff" providerId="ADAL" clId="{F4636D46-B6A8-4BF2-95D8-ED87892ECA3D}" dt="2022-05-26T15:20:57.502" v="11" actId="2696"/>
        <pc:sldMkLst>
          <pc:docMk/>
          <pc:sldMk cId="2712529120" sldId="266"/>
        </pc:sldMkLst>
        <pc:spChg chg="mod">
          <ac:chgData name="Heather St Clair" userId="77e4d474-072e-4e36-ae9b-e994f2c7a9ff" providerId="ADAL" clId="{F4636D46-B6A8-4BF2-95D8-ED87892ECA3D}" dt="2022-05-26T15:20:41.612" v="10"/>
          <ac:spMkLst>
            <pc:docMk/>
            <pc:sldMk cId="2712529120" sldId="266"/>
            <ac:spMk id="2" creationId="{D2F24450-7427-E431-0BED-F8BFA760A70E}"/>
          </ac:spMkLst>
        </pc:spChg>
      </pc:sldChg>
      <pc:sldChg chg="modSp add mod">
        <pc:chgData name="Heather St Clair" userId="77e4d474-072e-4e36-ae9b-e994f2c7a9ff" providerId="ADAL" clId="{F4636D46-B6A8-4BF2-95D8-ED87892ECA3D}" dt="2022-05-26T15:25:30.645" v="50" actId="20577"/>
        <pc:sldMkLst>
          <pc:docMk/>
          <pc:sldMk cId="1434665496" sldId="267"/>
        </pc:sldMkLst>
        <pc:spChg chg="mod">
          <ac:chgData name="Heather St Clair" userId="77e4d474-072e-4e36-ae9b-e994f2c7a9ff" providerId="ADAL" clId="{F4636D46-B6A8-4BF2-95D8-ED87892ECA3D}" dt="2022-05-26T15:25:30.645" v="50" actId="20577"/>
          <ac:spMkLst>
            <pc:docMk/>
            <pc:sldMk cId="1434665496" sldId="267"/>
            <ac:spMk id="3" creationId="{00000000-0000-0000-0000-000000000000}"/>
          </ac:spMkLst>
        </pc:spChg>
      </pc:sldChg>
      <pc:sldChg chg="modSp add mod">
        <pc:chgData name="Heather St Clair" userId="77e4d474-072e-4e36-ae9b-e994f2c7a9ff" providerId="ADAL" clId="{F4636D46-B6A8-4BF2-95D8-ED87892ECA3D}" dt="2022-05-26T15:26:18.163" v="58"/>
        <pc:sldMkLst>
          <pc:docMk/>
          <pc:sldMk cId="1558794206" sldId="268"/>
        </pc:sldMkLst>
        <pc:spChg chg="mod">
          <ac:chgData name="Heather St Clair" userId="77e4d474-072e-4e36-ae9b-e994f2c7a9ff" providerId="ADAL" clId="{F4636D46-B6A8-4BF2-95D8-ED87892ECA3D}" dt="2022-05-26T15:26:18.163" v="58"/>
          <ac:spMkLst>
            <pc:docMk/>
            <pc:sldMk cId="1558794206" sldId="268"/>
            <ac:spMk id="3" creationId="{00000000-0000-0000-0000-000000000000}"/>
          </ac:spMkLst>
        </pc:spChg>
      </pc:sldChg>
      <pc:sldChg chg="modSp del mod">
        <pc:chgData name="Heather St Clair" userId="77e4d474-072e-4e36-ae9b-e994f2c7a9ff" providerId="ADAL" clId="{F4636D46-B6A8-4BF2-95D8-ED87892ECA3D}" dt="2022-05-26T15:22:33.897" v="20" actId="2696"/>
        <pc:sldMkLst>
          <pc:docMk/>
          <pc:sldMk cId="2507216299" sldId="268"/>
        </pc:sldMkLst>
        <pc:spChg chg="mod">
          <ac:chgData name="Heather St Clair" userId="77e4d474-072e-4e36-ae9b-e994f2c7a9ff" providerId="ADAL" clId="{F4636D46-B6A8-4BF2-95D8-ED87892ECA3D}" dt="2022-05-26T15:21:05.895" v="12"/>
          <ac:spMkLst>
            <pc:docMk/>
            <pc:sldMk cId="2507216299" sldId="268"/>
            <ac:spMk id="2" creationId="{A7D17D94-A090-5DFB-766A-91C7F7C82478}"/>
          </ac:spMkLst>
        </pc:spChg>
        <pc:spChg chg="mod">
          <ac:chgData name="Heather St Clair" userId="77e4d474-072e-4e36-ae9b-e994f2c7a9ff" providerId="ADAL" clId="{F4636D46-B6A8-4BF2-95D8-ED87892ECA3D}" dt="2022-05-26T15:21:23.806" v="18" actId="20577"/>
          <ac:spMkLst>
            <pc:docMk/>
            <pc:sldMk cId="2507216299" sldId="268"/>
            <ac:spMk id="3" creationId="{287B2526-06CA-5CD8-C715-CEEF302CF255}"/>
          </ac:spMkLst>
        </pc:spChg>
      </pc:sldChg>
      <pc:sldChg chg="modSp add mod">
        <pc:chgData name="Heather St Clair" userId="77e4d474-072e-4e36-ae9b-e994f2c7a9ff" providerId="ADAL" clId="{F4636D46-B6A8-4BF2-95D8-ED87892ECA3D}" dt="2022-05-26T15:27:53.645" v="76" actId="113"/>
        <pc:sldMkLst>
          <pc:docMk/>
          <pc:sldMk cId="543257478" sldId="269"/>
        </pc:sldMkLst>
        <pc:spChg chg="mod">
          <ac:chgData name="Heather St Clair" userId="77e4d474-072e-4e36-ae9b-e994f2c7a9ff" providerId="ADAL" clId="{F4636D46-B6A8-4BF2-95D8-ED87892ECA3D}" dt="2022-05-26T15:27:53.645" v="76" actId="113"/>
          <ac:spMkLst>
            <pc:docMk/>
            <pc:sldMk cId="543257478" sldId="269"/>
            <ac:spMk id="3" creationId="{00000000-0000-0000-0000-000000000000}"/>
          </ac:spMkLst>
        </pc:spChg>
      </pc:sldChg>
    </pc:docChg>
  </pc:docChgLst>
  <pc:docChgLst>
    <pc:chgData name="Heather St Clair" userId="77e4d474-072e-4e36-ae9b-e994f2c7a9ff" providerId="ADAL" clId="{A61659B2-C6C7-4FEC-867E-A266B32A8B78}"/>
    <pc:docChg chg="undo redo custSel addSld delSld modSld sldOrd">
      <pc:chgData name="Heather St Clair" userId="77e4d474-072e-4e36-ae9b-e994f2c7a9ff" providerId="ADAL" clId="{A61659B2-C6C7-4FEC-867E-A266B32A8B78}" dt="2022-06-01T14:46:51.537" v="129" actId="2696"/>
      <pc:docMkLst>
        <pc:docMk/>
      </pc:docMkLst>
      <pc:sldChg chg="modSp mod">
        <pc:chgData name="Heather St Clair" userId="77e4d474-072e-4e36-ae9b-e994f2c7a9ff" providerId="ADAL" clId="{A61659B2-C6C7-4FEC-867E-A266B32A8B78}" dt="2022-05-26T15:30:52.689" v="4"/>
        <pc:sldMkLst>
          <pc:docMk/>
          <pc:sldMk cId="0" sldId="256"/>
        </pc:sldMkLst>
        <pc:spChg chg="mod">
          <ac:chgData name="Heather St Clair" userId="77e4d474-072e-4e36-ae9b-e994f2c7a9ff" providerId="ADAL" clId="{A61659B2-C6C7-4FEC-867E-A266B32A8B78}" dt="2022-05-26T15:30:52.689" v="4"/>
          <ac:spMkLst>
            <pc:docMk/>
            <pc:sldMk cId="0" sldId="256"/>
            <ac:spMk id="2" creationId="{00000000-0000-0000-0000-000000000000}"/>
          </ac:spMkLst>
        </pc:spChg>
      </pc:sldChg>
      <pc:sldChg chg="modSp mod">
        <pc:chgData name="Heather St Clair" userId="77e4d474-072e-4e36-ae9b-e994f2c7a9ff" providerId="ADAL" clId="{A61659B2-C6C7-4FEC-867E-A266B32A8B78}" dt="2022-05-26T15:32:19.477" v="20"/>
        <pc:sldMkLst>
          <pc:docMk/>
          <pc:sldMk cId="0" sldId="265"/>
        </pc:sldMkLst>
        <pc:spChg chg="mod">
          <ac:chgData name="Heather St Clair" userId="77e4d474-072e-4e36-ae9b-e994f2c7a9ff" providerId="ADAL" clId="{A61659B2-C6C7-4FEC-867E-A266B32A8B78}" dt="2022-05-26T15:32:08.514" v="17" actId="6549"/>
          <ac:spMkLst>
            <pc:docMk/>
            <pc:sldMk cId="0" sldId="265"/>
            <ac:spMk id="3" creationId="{00000000-0000-0000-0000-000000000000}"/>
          </ac:spMkLst>
        </pc:spChg>
        <pc:spChg chg="mod">
          <ac:chgData name="Heather St Clair" userId="77e4d474-072e-4e36-ae9b-e994f2c7a9ff" providerId="ADAL" clId="{A61659B2-C6C7-4FEC-867E-A266B32A8B78}" dt="2022-05-26T15:32:19.477" v="20"/>
          <ac:spMkLst>
            <pc:docMk/>
            <pc:sldMk cId="0" sldId="265"/>
            <ac:spMk id="4" creationId="{ACE7C39F-8CD5-9616-328C-E3D020FB413E}"/>
          </ac:spMkLst>
        </pc:spChg>
      </pc:sldChg>
      <pc:sldChg chg="modSp mod">
        <pc:chgData name="Heather St Clair" userId="77e4d474-072e-4e36-ae9b-e994f2c7a9ff" providerId="ADAL" clId="{A61659B2-C6C7-4FEC-867E-A266B32A8B78}" dt="2022-06-01T14:37:55.196" v="48" actId="1076"/>
        <pc:sldMkLst>
          <pc:docMk/>
          <pc:sldMk cId="2478971598" sldId="266"/>
        </pc:sldMkLst>
        <pc:spChg chg="mod">
          <ac:chgData name="Heather St Clair" userId="77e4d474-072e-4e36-ae9b-e994f2c7a9ff" providerId="ADAL" clId="{A61659B2-C6C7-4FEC-867E-A266B32A8B78}" dt="2022-06-01T14:37:55.196" v="48" actId="1076"/>
          <ac:spMkLst>
            <pc:docMk/>
            <pc:sldMk cId="2478971598" sldId="266"/>
            <ac:spMk id="3" creationId="{00000000-0000-0000-0000-000000000000}"/>
          </ac:spMkLst>
        </pc:spChg>
        <pc:spChg chg="mod">
          <ac:chgData name="Heather St Clair" userId="77e4d474-072e-4e36-ae9b-e994f2c7a9ff" providerId="ADAL" clId="{A61659B2-C6C7-4FEC-867E-A266B32A8B78}" dt="2022-06-01T14:37:03.584" v="36"/>
          <ac:spMkLst>
            <pc:docMk/>
            <pc:sldMk cId="2478971598" sldId="266"/>
            <ac:spMk id="4" creationId="{ACE7C39F-8CD5-9616-328C-E3D020FB413E}"/>
          </ac:spMkLst>
        </pc:spChg>
      </pc:sldChg>
      <pc:sldChg chg="del">
        <pc:chgData name="Heather St Clair" userId="77e4d474-072e-4e36-ae9b-e994f2c7a9ff" providerId="ADAL" clId="{A61659B2-C6C7-4FEC-867E-A266B32A8B78}" dt="2022-06-01T14:38:35.661" v="49" actId="2696"/>
        <pc:sldMkLst>
          <pc:docMk/>
          <pc:sldMk cId="1434665496" sldId="267"/>
        </pc:sldMkLst>
      </pc:sldChg>
      <pc:sldChg chg="del">
        <pc:chgData name="Heather St Clair" userId="77e4d474-072e-4e36-ae9b-e994f2c7a9ff" providerId="ADAL" clId="{A61659B2-C6C7-4FEC-867E-A266B32A8B78}" dt="2022-06-01T14:38:38.377" v="50" actId="2696"/>
        <pc:sldMkLst>
          <pc:docMk/>
          <pc:sldMk cId="1558794206" sldId="268"/>
        </pc:sldMkLst>
      </pc:sldChg>
      <pc:sldChg chg="modSp mod">
        <pc:chgData name="Heather St Clair" userId="77e4d474-072e-4e36-ae9b-e994f2c7a9ff" providerId="ADAL" clId="{A61659B2-C6C7-4FEC-867E-A266B32A8B78}" dt="2022-06-01T14:42:55.482" v="98" actId="113"/>
        <pc:sldMkLst>
          <pc:docMk/>
          <pc:sldMk cId="543257478" sldId="269"/>
        </pc:sldMkLst>
        <pc:spChg chg="mod">
          <ac:chgData name="Heather St Clair" userId="77e4d474-072e-4e36-ae9b-e994f2c7a9ff" providerId="ADAL" clId="{A61659B2-C6C7-4FEC-867E-A266B32A8B78}" dt="2022-06-01T14:42:55.482" v="98" actId="113"/>
          <ac:spMkLst>
            <pc:docMk/>
            <pc:sldMk cId="543257478" sldId="269"/>
            <ac:spMk id="3" creationId="{00000000-0000-0000-0000-000000000000}"/>
          </ac:spMkLst>
        </pc:spChg>
        <pc:spChg chg="mod">
          <ac:chgData name="Heather St Clair" userId="77e4d474-072e-4e36-ae9b-e994f2c7a9ff" providerId="ADAL" clId="{A61659B2-C6C7-4FEC-867E-A266B32A8B78}" dt="2022-06-01T14:40:12.732" v="60"/>
          <ac:spMkLst>
            <pc:docMk/>
            <pc:sldMk cId="543257478" sldId="269"/>
            <ac:spMk id="4" creationId="{ACE7C39F-8CD5-9616-328C-E3D020FB413E}"/>
          </ac:spMkLst>
        </pc:spChg>
      </pc:sldChg>
      <pc:sldChg chg="modSp add mod">
        <pc:chgData name="Heather St Clair" userId="77e4d474-072e-4e36-ae9b-e994f2c7a9ff" providerId="ADAL" clId="{A61659B2-C6C7-4FEC-867E-A266B32A8B78}" dt="2022-05-26T16:00:43.655" v="34" actId="1076"/>
        <pc:sldMkLst>
          <pc:docMk/>
          <pc:sldMk cId="1566896595" sldId="270"/>
        </pc:sldMkLst>
        <pc:spChg chg="mod">
          <ac:chgData name="Heather St Clair" userId="77e4d474-072e-4e36-ae9b-e994f2c7a9ff" providerId="ADAL" clId="{A61659B2-C6C7-4FEC-867E-A266B32A8B78}" dt="2022-05-26T16:00:43.655" v="34" actId="1076"/>
          <ac:spMkLst>
            <pc:docMk/>
            <pc:sldMk cId="1566896595" sldId="270"/>
            <ac:spMk id="3" creationId="{00000000-0000-0000-0000-000000000000}"/>
          </ac:spMkLst>
        </pc:spChg>
      </pc:sldChg>
      <pc:sldChg chg="add del ord">
        <pc:chgData name="Heather St Clair" userId="77e4d474-072e-4e36-ae9b-e994f2c7a9ff" providerId="ADAL" clId="{A61659B2-C6C7-4FEC-867E-A266B32A8B78}" dt="2022-06-01T14:46:51.537" v="129" actId="2696"/>
        <pc:sldMkLst>
          <pc:docMk/>
          <pc:sldMk cId="954890603" sldId="271"/>
        </pc:sldMkLst>
      </pc:sldChg>
      <pc:sldChg chg="add del">
        <pc:chgData name="Heather St Clair" userId="77e4d474-072e-4e36-ae9b-e994f2c7a9ff" providerId="ADAL" clId="{A61659B2-C6C7-4FEC-867E-A266B32A8B78}" dt="2022-06-01T14:45:02.002" v="128" actId="2696"/>
        <pc:sldMkLst>
          <pc:docMk/>
          <pc:sldMk cId="522556299" sldId="272"/>
        </pc:sldMkLst>
      </pc:sldChg>
      <pc:sldChg chg="modSp add mod">
        <pc:chgData name="Heather St Clair" userId="77e4d474-072e-4e36-ae9b-e994f2c7a9ff" providerId="ADAL" clId="{A61659B2-C6C7-4FEC-867E-A266B32A8B78}" dt="2022-06-01T14:44:56.770" v="127" actId="20577"/>
        <pc:sldMkLst>
          <pc:docMk/>
          <pc:sldMk cId="417181196" sldId="273"/>
        </pc:sldMkLst>
        <pc:spChg chg="mod">
          <ac:chgData name="Heather St Clair" userId="77e4d474-072e-4e36-ae9b-e994f2c7a9ff" providerId="ADAL" clId="{A61659B2-C6C7-4FEC-867E-A266B32A8B78}" dt="2022-06-01T14:44:56.770" v="127" actId="20577"/>
          <ac:spMkLst>
            <pc:docMk/>
            <pc:sldMk cId="417181196" sldId="273"/>
            <ac:spMk id="3" creationId="{00000000-0000-0000-0000-000000000000}"/>
          </ac:spMkLst>
        </pc:spChg>
      </pc:sldChg>
    </pc:docChg>
  </pc:docChgLst>
  <pc:docChgLst>
    <pc:chgData name="Heather St Clair" userId="77e4d474-072e-4e36-ae9b-e994f2c7a9ff" providerId="ADAL" clId="{8AE91C7F-E1AC-44D2-8690-A0DE3FCE74CF}"/>
    <pc:docChg chg="undo redo custSel addSld delSld modSld">
      <pc:chgData name="Heather St Clair" userId="77e4d474-072e-4e36-ae9b-e994f2c7a9ff" providerId="ADAL" clId="{8AE91C7F-E1AC-44D2-8690-A0DE3FCE74CF}" dt="2022-05-26T14:39:08.486" v="57" actId="1076"/>
      <pc:docMkLst>
        <pc:docMk/>
      </pc:docMkLst>
      <pc:sldChg chg="addSp modSp mod">
        <pc:chgData name="Heather St Clair" userId="77e4d474-072e-4e36-ae9b-e994f2c7a9ff" providerId="ADAL" clId="{8AE91C7F-E1AC-44D2-8690-A0DE3FCE74CF}" dt="2022-05-26T14:32:11.438" v="9" actId="1076"/>
        <pc:sldMkLst>
          <pc:docMk/>
          <pc:sldMk cId="0" sldId="265"/>
        </pc:sldMkLst>
        <pc:spChg chg="mod">
          <ac:chgData name="Heather St Clair" userId="77e4d474-072e-4e36-ae9b-e994f2c7a9ff" providerId="ADAL" clId="{8AE91C7F-E1AC-44D2-8690-A0DE3FCE74CF}" dt="2022-05-26T14:32:11.438" v="9" actId="1076"/>
          <ac:spMkLst>
            <pc:docMk/>
            <pc:sldMk cId="0" sldId="265"/>
            <ac:spMk id="3" creationId="{00000000-0000-0000-0000-000000000000}"/>
          </ac:spMkLst>
        </pc:spChg>
        <pc:spChg chg="add mod">
          <ac:chgData name="Heather St Clair" userId="77e4d474-072e-4e36-ae9b-e994f2c7a9ff" providerId="ADAL" clId="{8AE91C7F-E1AC-44D2-8690-A0DE3FCE74CF}" dt="2022-05-26T14:32:07.934" v="8"/>
          <ac:spMkLst>
            <pc:docMk/>
            <pc:sldMk cId="0" sldId="265"/>
            <ac:spMk id="4" creationId="{ACE7C39F-8CD5-9616-328C-E3D020FB413E}"/>
          </ac:spMkLst>
        </pc:spChg>
      </pc:sldChg>
      <pc:sldChg chg="modSp mod">
        <pc:chgData name="Heather St Clair" userId="77e4d474-072e-4e36-ae9b-e994f2c7a9ff" providerId="ADAL" clId="{8AE91C7F-E1AC-44D2-8690-A0DE3FCE74CF}" dt="2022-05-26T14:39:08.486" v="57" actId="1076"/>
        <pc:sldMkLst>
          <pc:docMk/>
          <pc:sldMk cId="2712529120" sldId="266"/>
        </pc:sldMkLst>
        <pc:spChg chg="mod">
          <ac:chgData name="Heather St Clair" userId="77e4d474-072e-4e36-ae9b-e994f2c7a9ff" providerId="ADAL" clId="{8AE91C7F-E1AC-44D2-8690-A0DE3FCE74CF}" dt="2022-05-26T14:39:08.486" v="57" actId="1076"/>
          <ac:spMkLst>
            <pc:docMk/>
            <pc:sldMk cId="2712529120" sldId="266"/>
            <ac:spMk id="2" creationId="{D2F24450-7427-E431-0BED-F8BFA760A70E}"/>
          </ac:spMkLst>
        </pc:spChg>
      </pc:sldChg>
      <pc:sldChg chg="modSp del mod">
        <pc:chgData name="Heather St Clair" userId="77e4d474-072e-4e36-ae9b-e994f2c7a9ff" providerId="ADAL" clId="{8AE91C7F-E1AC-44D2-8690-A0DE3FCE74CF}" dt="2022-05-26T14:37:40.043" v="48" actId="2696"/>
        <pc:sldMkLst>
          <pc:docMk/>
          <pc:sldMk cId="1370442682" sldId="267"/>
        </pc:sldMkLst>
        <pc:spChg chg="mod">
          <ac:chgData name="Heather St Clair" userId="77e4d474-072e-4e36-ae9b-e994f2c7a9ff" providerId="ADAL" clId="{8AE91C7F-E1AC-44D2-8690-A0DE3FCE74CF}" dt="2022-05-26T14:31:57.619" v="6" actId="14100"/>
          <ac:spMkLst>
            <pc:docMk/>
            <pc:sldMk cId="1370442682" sldId="267"/>
            <ac:spMk id="2" creationId="{A7D17D94-A090-5DFB-766A-91C7F7C82478}"/>
          </ac:spMkLst>
        </pc:spChg>
        <pc:spChg chg="mod">
          <ac:chgData name="Heather St Clair" userId="77e4d474-072e-4e36-ae9b-e994f2c7a9ff" providerId="ADAL" clId="{8AE91C7F-E1AC-44D2-8690-A0DE3FCE74CF}" dt="2022-05-26T14:37:35.728" v="47" actId="20577"/>
          <ac:spMkLst>
            <pc:docMk/>
            <pc:sldMk cId="1370442682" sldId="267"/>
            <ac:spMk id="3" creationId="{287B2526-06CA-5CD8-C715-CEEF302CF255}"/>
          </ac:spMkLst>
        </pc:spChg>
      </pc:sldChg>
      <pc:sldChg chg="add">
        <pc:chgData name="Heather St Clair" userId="77e4d474-072e-4e36-ae9b-e994f2c7a9ff" providerId="ADAL" clId="{8AE91C7F-E1AC-44D2-8690-A0DE3FCE74CF}" dt="2022-05-26T14:32:47.290" v="11" actId="2890"/>
        <pc:sldMkLst>
          <pc:docMk/>
          <pc:sldMk cId="2507216299" sldId="268"/>
        </pc:sldMkLst>
      </pc:sldChg>
    </pc:docChg>
  </pc:docChgLst>
  <pc:docChgLst>
    <pc:chgData name="Heather St Clair" userId="77e4d474-072e-4e36-ae9b-e994f2c7a9ff" providerId="ADAL" clId="{5E20C748-0957-49EF-A7FB-EFEFC2F3D21C}"/>
    <pc:docChg chg="undo redo custSel addSld delSld modSld">
      <pc:chgData name="Heather St Clair" userId="77e4d474-072e-4e36-ae9b-e994f2c7a9ff" providerId="ADAL" clId="{5E20C748-0957-49EF-A7FB-EFEFC2F3D21C}" dt="2022-06-01T16:21:46.778" v="109" actId="20577"/>
      <pc:docMkLst>
        <pc:docMk/>
      </pc:docMkLst>
      <pc:sldChg chg="modSp mod">
        <pc:chgData name="Heather St Clair" userId="77e4d474-072e-4e36-ae9b-e994f2c7a9ff" providerId="ADAL" clId="{5E20C748-0957-49EF-A7FB-EFEFC2F3D21C}" dt="2022-06-01T16:09:19.844" v="3"/>
        <pc:sldMkLst>
          <pc:docMk/>
          <pc:sldMk cId="0" sldId="256"/>
        </pc:sldMkLst>
        <pc:spChg chg="mod">
          <ac:chgData name="Heather St Clair" userId="77e4d474-072e-4e36-ae9b-e994f2c7a9ff" providerId="ADAL" clId="{5E20C748-0957-49EF-A7FB-EFEFC2F3D21C}" dt="2022-06-01T16:09:19.844" v="3"/>
          <ac:spMkLst>
            <pc:docMk/>
            <pc:sldMk cId="0" sldId="256"/>
            <ac:spMk id="2" creationId="{00000000-0000-0000-0000-000000000000}"/>
          </ac:spMkLst>
        </pc:spChg>
      </pc:sldChg>
      <pc:sldChg chg="modSp mod">
        <pc:chgData name="Heather St Clair" userId="77e4d474-072e-4e36-ae9b-e994f2c7a9ff" providerId="ADAL" clId="{5E20C748-0957-49EF-A7FB-EFEFC2F3D21C}" dt="2022-06-01T16:11:15.294" v="19" actId="108"/>
        <pc:sldMkLst>
          <pc:docMk/>
          <pc:sldMk cId="2478971598" sldId="266"/>
        </pc:sldMkLst>
        <pc:spChg chg="mod">
          <ac:chgData name="Heather St Clair" userId="77e4d474-072e-4e36-ae9b-e994f2c7a9ff" providerId="ADAL" clId="{5E20C748-0957-49EF-A7FB-EFEFC2F3D21C}" dt="2022-06-01T16:11:15.294" v="19" actId="108"/>
          <ac:spMkLst>
            <pc:docMk/>
            <pc:sldMk cId="2478971598" sldId="266"/>
            <ac:spMk id="3" creationId="{00000000-0000-0000-0000-000000000000}"/>
          </ac:spMkLst>
        </pc:spChg>
        <pc:spChg chg="mod">
          <ac:chgData name="Heather St Clair" userId="77e4d474-072e-4e36-ae9b-e994f2c7a9ff" providerId="ADAL" clId="{5E20C748-0957-49EF-A7FB-EFEFC2F3D21C}" dt="2022-06-01T16:09:48.824" v="7" actId="403"/>
          <ac:spMkLst>
            <pc:docMk/>
            <pc:sldMk cId="2478971598" sldId="266"/>
            <ac:spMk id="4" creationId="{ACE7C39F-8CD5-9616-328C-E3D020FB413E}"/>
          </ac:spMkLst>
        </pc:spChg>
      </pc:sldChg>
      <pc:sldChg chg="del">
        <pc:chgData name="Heather St Clair" userId="77e4d474-072e-4e36-ae9b-e994f2c7a9ff" providerId="ADAL" clId="{5E20C748-0957-49EF-A7FB-EFEFC2F3D21C}" dt="2022-06-01T16:20:44.998" v="99" actId="2696"/>
        <pc:sldMkLst>
          <pc:docMk/>
          <pc:sldMk cId="3042669094" sldId="274"/>
        </pc:sldMkLst>
      </pc:sldChg>
      <pc:sldChg chg="del">
        <pc:chgData name="Heather St Clair" userId="77e4d474-072e-4e36-ae9b-e994f2c7a9ff" providerId="ADAL" clId="{5E20C748-0957-49EF-A7FB-EFEFC2F3D21C}" dt="2022-06-01T16:20:44.998" v="99" actId="2696"/>
        <pc:sldMkLst>
          <pc:docMk/>
          <pc:sldMk cId="281528211" sldId="275"/>
        </pc:sldMkLst>
      </pc:sldChg>
      <pc:sldChg chg="del">
        <pc:chgData name="Heather St Clair" userId="77e4d474-072e-4e36-ae9b-e994f2c7a9ff" providerId="ADAL" clId="{5E20C748-0957-49EF-A7FB-EFEFC2F3D21C}" dt="2022-06-01T16:20:44.998" v="99" actId="2696"/>
        <pc:sldMkLst>
          <pc:docMk/>
          <pc:sldMk cId="2706650523" sldId="276"/>
        </pc:sldMkLst>
      </pc:sldChg>
      <pc:sldChg chg="del">
        <pc:chgData name="Heather St Clair" userId="77e4d474-072e-4e36-ae9b-e994f2c7a9ff" providerId="ADAL" clId="{5E20C748-0957-49EF-A7FB-EFEFC2F3D21C}" dt="2022-06-01T16:20:44.998" v="99" actId="2696"/>
        <pc:sldMkLst>
          <pc:docMk/>
          <pc:sldMk cId="2321079261" sldId="277"/>
        </pc:sldMkLst>
      </pc:sldChg>
      <pc:sldChg chg="del">
        <pc:chgData name="Heather St Clair" userId="77e4d474-072e-4e36-ae9b-e994f2c7a9ff" providerId="ADAL" clId="{5E20C748-0957-49EF-A7FB-EFEFC2F3D21C}" dt="2022-06-01T16:20:44.998" v="99" actId="2696"/>
        <pc:sldMkLst>
          <pc:docMk/>
          <pc:sldMk cId="3448727358" sldId="278"/>
        </pc:sldMkLst>
      </pc:sldChg>
      <pc:sldChg chg="del">
        <pc:chgData name="Heather St Clair" userId="77e4d474-072e-4e36-ae9b-e994f2c7a9ff" providerId="ADAL" clId="{5E20C748-0957-49EF-A7FB-EFEFC2F3D21C}" dt="2022-06-01T16:20:44.998" v="99" actId="2696"/>
        <pc:sldMkLst>
          <pc:docMk/>
          <pc:sldMk cId="826574111" sldId="279"/>
        </pc:sldMkLst>
      </pc:sldChg>
      <pc:sldChg chg="modSp add mod">
        <pc:chgData name="Heather St Clair" userId="77e4d474-072e-4e36-ae9b-e994f2c7a9ff" providerId="ADAL" clId="{5E20C748-0957-49EF-A7FB-EFEFC2F3D21C}" dt="2022-06-01T16:21:46.778" v="109" actId="20577"/>
        <pc:sldMkLst>
          <pc:docMk/>
          <pc:sldMk cId="1172699752" sldId="280"/>
        </pc:sldMkLst>
        <pc:spChg chg="mod">
          <ac:chgData name="Heather St Clair" userId="77e4d474-072e-4e36-ae9b-e994f2c7a9ff" providerId="ADAL" clId="{5E20C748-0957-49EF-A7FB-EFEFC2F3D21C}" dt="2022-06-01T16:21:46.778" v="109" actId="20577"/>
          <ac:spMkLst>
            <pc:docMk/>
            <pc:sldMk cId="1172699752" sldId="280"/>
            <ac:spMk id="3" creationId="{00000000-0000-0000-0000-000000000000}"/>
          </ac:spMkLst>
        </pc:spChg>
        <pc:spChg chg="mod">
          <ac:chgData name="Heather St Clair" userId="77e4d474-072e-4e36-ae9b-e994f2c7a9ff" providerId="ADAL" clId="{5E20C748-0957-49EF-A7FB-EFEFC2F3D21C}" dt="2022-06-01T16:18:26.783" v="88" actId="20577"/>
          <ac:spMkLst>
            <pc:docMk/>
            <pc:sldMk cId="1172699752" sldId="280"/>
            <ac:spMk id="4" creationId="{ACE7C39F-8CD5-9616-328C-E3D020FB413E}"/>
          </ac:spMkLst>
        </pc:spChg>
      </pc:sldChg>
      <pc:sldChg chg="modSp add mod">
        <pc:chgData name="Heather St Clair" userId="77e4d474-072e-4e36-ae9b-e994f2c7a9ff" providerId="ADAL" clId="{5E20C748-0957-49EF-A7FB-EFEFC2F3D21C}" dt="2022-06-01T16:20:02.970" v="98" actId="1076"/>
        <pc:sldMkLst>
          <pc:docMk/>
          <pc:sldMk cId="260824579" sldId="281"/>
        </pc:sldMkLst>
        <pc:spChg chg="mod">
          <ac:chgData name="Heather St Clair" userId="77e4d474-072e-4e36-ae9b-e994f2c7a9ff" providerId="ADAL" clId="{5E20C748-0957-49EF-A7FB-EFEFC2F3D21C}" dt="2022-06-01T16:20:02.970" v="98" actId="1076"/>
          <ac:spMkLst>
            <pc:docMk/>
            <pc:sldMk cId="260824579" sldId="281"/>
            <ac:spMk id="3" creationId="{00000000-0000-0000-0000-000000000000}"/>
          </ac:spMkLst>
        </pc:spChg>
      </pc:sldChg>
    </pc:docChg>
  </pc:docChgLst>
  <pc:docChgLst>
    <pc:chgData name="Heather St Clair" userId="77e4d474-072e-4e36-ae9b-e994f2c7a9ff" providerId="ADAL" clId="{BC0B6D90-1CBD-4FA0-A7ED-366AF269C608}"/>
    <pc:docChg chg="undo redo custSel addSld delSld modSld sldOrd">
      <pc:chgData name="Heather St Clair" userId="77e4d474-072e-4e36-ae9b-e994f2c7a9ff" providerId="ADAL" clId="{BC0B6D90-1CBD-4FA0-A7ED-366AF269C608}" dt="2022-06-01T15:15:16.081" v="144" actId="2696"/>
      <pc:docMkLst>
        <pc:docMk/>
      </pc:docMkLst>
      <pc:sldChg chg="modSp mod">
        <pc:chgData name="Heather St Clair" userId="77e4d474-072e-4e36-ae9b-e994f2c7a9ff" providerId="ADAL" clId="{BC0B6D90-1CBD-4FA0-A7ED-366AF269C608}" dt="2022-06-01T14:51:01.264" v="18"/>
        <pc:sldMkLst>
          <pc:docMk/>
          <pc:sldMk cId="0" sldId="256"/>
        </pc:sldMkLst>
        <pc:spChg chg="mod">
          <ac:chgData name="Heather St Clair" userId="77e4d474-072e-4e36-ae9b-e994f2c7a9ff" providerId="ADAL" clId="{BC0B6D90-1CBD-4FA0-A7ED-366AF269C608}" dt="2022-06-01T14:51:01.264" v="18"/>
          <ac:spMkLst>
            <pc:docMk/>
            <pc:sldMk cId="0" sldId="256"/>
            <ac:spMk id="2" creationId="{00000000-0000-0000-0000-000000000000}"/>
          </ac:spMkLst>
        </pc:spChg>
      </pc:sldChg>
      <pc:sldChg chg="modSp del mod">
        <pc:chgData name="Heather St Clair" userId="77e4d474-072e-4e36-ae9b-e994f2c7a9ff" providerId="ADAL" clId="{BC0B6D90-1CBD-4FA0-A7ED-366AF269C608}" dt="2022-06-01T15:10:30.828" v="94" actId="2696"/>
        <pc:sldMkLst>
          <pc:docMk/>
          <pc:sldMk cId="0" sldId="265"/>
        </pc:sldMkLst>
        <pc:spChg chg="mod">
          <ac:chgData name="Heather St Clair" userId="77e4d474-072e-4e36-ae9b-e994f2c7a9ff" providerId="ADAL" clId="{BC0B6D90-1CBD-4FA0-A7ED-366AF269C608}" dt="2022-06-01T14:50:24.326" v="9" actId="1076"/>
          <ac:spMkLst>
            <pc:docMk/>
            <pc:sldMk cId="0" sldId="265"/>
            <ac:spMk id="3" creationId="{00000000-0000-0000-0000-000000000000}"/>
          </ac:spMkLst>
        </pc:spChg>
        <pc:spChg chg="mod">
          <ac:chgData name="Heather St Clair" userId="77e4d474-072e-4e36-ae9b-e994f2c7a9ff" providerId="ADAL" clId="{BC0B6D90-1CBD-4FA0-A7ED-366AF269C608}" dt="2022-06-01T14:51:02.392" v="19"/>
          <ac:spMkLst>
            <pc:docMk/>
            <pc:sldMk cId="0" sldId="265"/>
            <ac:spMk id="4" creationId="{ACE7C39F-8CD5-9616-328C-E3D020FB413E}"/>
          </ac:spMkLst>
        </pc:spChg>
      </pc:sldChg>
      <pc:sldChg chg="modSp mod ord">
        <pc:chgData name="Heather St Clair" userId="77e4d474-072e-4e36-ae9b-e994f2c7a9ff" providerId="ADAL" clId="{BC0B6D90-1CBD-4FA0-A7ED-366AF269C608}" dt="2022-06-01T15:05:54.796" v="50" actId="108"/>
        <pc:sldMkLst>
          <pc:docMk/>
          <pc:sldMk cId="2478971598" sldId="266"/>
        </pc:sldMkLst>
        <pc:spChg chg="mod">
          <ac:chgData name="Heather St Clair" userId="77e4d474-072e-4e36-ae9b-e994f2c7a9ff" providerId="ADAL" clId="{BC0B6D90-1CBD-4FA0-A7ED-366AF269C608}" dt="2022-06-01T15:05:54.796" v="50" actId="108"/>
          <ac:spMkLst>
            <pc:docMk/>
            <pc:sldMk cId="2478971598" sldId="266"/>
            <ac:spMk id="3" creationId="{00000000-0000-0000-0000-000000000000}"/>
          </ac:spMkLst>
        </pc:spChg>
        <pc:spChg chg="mod">
          <ac:chgData name="Heather St Clair" userId="77e4d474-072e-4e36-ae9b-e994f2c7a9ff" providerId="ADAL" clId="{BC0B6D90-1CBD-4FA0-A7ED-366AF269C608}" dt="2022-06-01T14:52:21.305" v="31"/>
          <ac:spMkLst>
            <pc:docMk/>
            <pc:sldMk cId="2478971598" sldId="266"/>
            <ac:spMk id="4" creationId="{ACE7C39F-8CD5-9616-328C-E3D020FB413E}"/>
          </ac:spMkLst>
        </pc:spChg>
      </pc:sldChg>
      <pc:sldChg chg="del">
        <pc:chgData name="Heather St Clair" userId="77e4d474-072e-4e36-ae9b-e994f2c7a9ff" providerId="ADAL" clId="{BC0B6D90-1CBD-4FA0-A7ED-366AF269C608}" dt="2022-06-01T15:15:16.081" v="144" actId="2696"/>
        <pc:sldMkLst>
          <pc:docMk/>
          <pc:sldMk cId="543257478" sldId="269"/>
        </pc:sldMkLst>
      </pc:sldChg>
      <pc:sldChg chg="del">
        <pc:chgData name="Heather St Clair" userId="77e4d474-072e-4e36-ae9b-e994f2c7a9ff" providerId="ADAL" clId="{BC0B6D90-1CBD-4FA0-A7ED-366AF269C608}" dt="2022-06-01T15:15:16.081" v="144" actId="2696"/>
        <pc:sldMkLst>
          <pc:docMk/>
          <pc:sldMk cId="1566896595" sldId="270"/>
        </pc:sldMkLst>
      </pc:sldChg>
      <pc:sldChg chg="del">
        <pc:chgData name="Heather St Clair" userId="77e4d474-072e-4e36-ae9b-e994f2c7a9ff" providerId="ADAL" clId="{BC0B6D90-1CBD-4FA0-A7ED-366AF269C608}" dt="2022-06-01T15:15:16.081" v="144" actId="2696"/>
        <pc:sldMkLst>
          <pc:docMk/>
          <pc:sldMk cId="417181196" sldId="273"/>
        </pc:sldMkLst>
      </pc:sldChg>
      <pc:sldChg chg="modSp add mod">
        <pc:chgData name="Heather St Clair" userId="77e4d474-072e-4e36-ae9b-e994f2c7a9ff" providerId="ADAL" clId="{BC0B6D90-1CBD-4FA0-A7ED-366AF269C608}" dt="2022-06-01T15:07:57.484" v="63" actId="108"/>
        <pc:sldMkLst>
          <pc:docMk/>
          <pc:sldMk cId="3042669094" sldId="274"/>
        </pc:sldMkLst>
        <pc:spChg chg="mod">
          <ac:chgData name="Heather St Clair" userId="77e4d474-072e-4e36-ae9b-e994f2c7a9ff" providerId="ADAL" clId="{BC0B6D90-1CBD-4FA0-A7ED-366AF269C608}" dt="2022-06-01T15:07:57.484" v="63" actId="108"/>
          <ac:spMkLst>
            <pc:docMk/>
            <pc:sldMk cId="3042669094" sldId="274"/>
            <ac:spMk id="3" creationId="{00000000-0000-0000-0000-000000000000}"/>
          </ac:spMkLst>
        </pc:spChg>
      </pc:sldChg>
      <pc:sldChg chg="modSp add mod">
        <pc:chgData name="Heather St Clair" userId="77e4d474-072e-4e36-ae9b-e994f2c7a9ff" providerId="ADAL" clId="{BC0B6D90-1CBD-4FA0-A7ED-366AF269C608}" dt="2022-06-01T15:11:39.928" v="100" actId="1076"/>
        <pc:sldMkLst>
          <pc:docMk/>
          <pc:sldMk cId="281528211" sldId="275"/>
        </pc:sldMkLst>
        <pc:spChg chg="mod">
          <ac:chgData name="Heather St Clair" userId="77e4d474-072e-4e36-ae9b-e994f2c7a9ff" providerId="ADAL" clId="{BC0B6D90-1CBD-4FA0-A7ED-366AF269C608}" dt="2022-06-01T15:11:39.928" v="100" actId="1076"/>
          <ac:spMkLst>
            <pc:docMk/>
            <pc:sldMk cId="281528211" sldId="275"/>
            <ac:spMk id="3" creationId="{00000000-0000-0000-0000-000000000000}"/>
          </ac:spMkLst>
        </pc:spChg>
      </pc:sldChg>
      <pc:sldChg chg="modSp add mod">
        <pc:chgData name="Heather St Clair" userId="77e4d474-072e-4e36-ae9b-e994f2c7a9ff" providerId="ADAL" clId="{BC0B6D90-1CBD-4FA0-A7ED-366AF269C608}" dt="2022-06-01T15:10:02.003" v="92" actId="20577"/>
        <pc:sldMkLst>
          <pc:docMk/>
          <pc:sldMk cId="2706650523" sldId="276"/>
        </pc:sldMkLst>
        <pc:spChg chg="mod">
          <ac:chgData name="Heather St Clair" userId="77e4d474-072e-4e36-ae9b-e994f2c7a9ff" providerId="ADAL" clId="{BC0B6D90-1CBD-4FA0-A7ED-366AF269C608}" dt="2022-06-01T15:10:02.003" v="92" actId="20577"/>
          <ac:spMkLst>
            <pc:docMk/>
            <pc:sldMk cId="2706650523" sldId="276"/>
            <ac:spMk id="3" creationId="{00000000-0000-0000-0000-000000000000}"/>
          </ac:spMkLst>
        </pc:spChg>
      </pc:sldChg>
      <pc:sldChg chg="modSp add mod">
        <pc:chgData name="Heather St Clair" userId="77e4d474-072e-4e36-ae9b-e994f2c7a9ff" providerId="ADAL" clId="{BC0B6D90-1CBD-4FA0-A7ED-366AF269C608}" dt="2022-06-01T15:11:25.765" v="99" actId="20577"/>
        <pc:sldMkLst>
          <pc:docMk/>
          <pc:sldMk cId="2321079261" sldId="277"/>
        </pc:sldMkLst>
        <pc:spChg chg="mod">
          <ac:chgData name="Heather St Clair" userId="77e4d474-072e-4e36-ae9b-e994f2c7a9ff" providerId="ADAL" clId="{BC0B6D90-1CBD-4FA0-A7ED-366AF269C608}" dt="2022-06-01T15:11:25.765" v="99" actId="20577"/>
          <ac:spMkLst>
            <pc:docMk/>
            <pc:sldMk cId="2321079261" sldId="277"/>
            <ac:spMk id="3" creationId="{00000000-0000-0000-0000-000000000000}"/>
          </ac:spMkLst>
        </pc:spChg>
      </pc:sldChg>
      <pc:sldChg chg="modSp add mod">
        <pc:chgData name="Heather St Clair" userId="77e4d474-072e-4e36-ae9b-e994f2c7a9ff" providerId="ADAL" clId="{BC0B6D90-1CBD-4FA0-A7ED-366AF269C608}" dt="2022-06-01T15:14:19.243" v="124" actId="20577"/>
        <pc:sldMkLst>
          <pc:docMk/>
          <pc:sldMk cId="3448727358" sldId="278"/>
        </pc:sldMkLst>
        <pc:spChg chg="mod">
          <ac:chgData name="Heather St Clair" userId="77e4d474-072e-4e36-ae9b-e994f2c7a9ff" providerId="ADAL" clId="{BC0B6D90-1CBD-4FA0-A7ED-366AF269C608}" dt="2022-06-01T15:14:19.243" v="124" actId="20577"/>
          <ac:spMkLst>
            <pc:docMk/>
            <pc:sldMk cId="3448727358" sldId="278"/>
            <ac:spMk id="3" creationId="{00000000-0000-0000-0000-000000000000}"/>
          </ac:spMkLst>
        </pc:spChg>
      </pc:sldChg>
      <pc:sldChg chg="modSp add mod">
        <pc:chgData name="Heather St Clair" userId="77e4d474-072e-4e36-ae9b-e994f2c7a9ff" providerId="ADAL" clId="{BC0B6D90-1CBD-4FA0-A7ED-366AF269C608}" dt="2022-06-01T15:14:45.209" v="143" actId="20577"/>
        <pc:sldMkLst>
          <pc:docMk/>
          <pc:sldMk cId="826574111" sldId="279"/>
        </pc:sldMkLst>
        <pc:spChg chg="mod">
          <ac:chgData name="Heather St Clair" userId="77e4d474-072e-4e36-ae9b-e994f2c7a9ff" providerId="ADAL" clId="{BC0B6D90-1CBD-4FA0-A7ED-366AF269C608}" dt="2022-06-01T15:14:45.209" v="143" actId="20577"/>
          <ac:spMkLst>
            <pc:docMk/>
            <pc:sldMk cId="826574111" sldId="279"/>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E9EEE-16ED-4176-B32B-5AB272ABC3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3C40F01-B648-46AB-9E5B-18067C2E04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2A3118A-983C-4BAB-A2F5-F241AF813A00}"/>
              </a:ext>
            </a:extLst>
          </p:cNvPr>
          <p:cNvSpPr>
            <a:spLocks noGrp="1"/>
          </p:cNvSpPr>
          <p:nvPr>
            <p:ph type="dt" sz="half" idx="10"/>
          </p:nvPr>
        </p:nvSpPr>
        <p:spPr/>
        <p:txBody>
          <a:bodyPr/>
          <a:lstStyle/>
          <a:p>
            <a:fld id="{4B524534-9969-4CB2-9ABD-C21CB6C0DCA9}" type="datetimeFigureOut">
              <a:rPr lang="en-US" smtClean="0"/>
              <a:t>6/1/2022</a:t>
            </a:fld>
            <a:endParaRPr lang="en-US" dirty="0"/>
          </a:p>
        </p:txBody>
      </p:sp>
      <p:sp>
        <p:nvSpPr>
          <p:cNvPr id="5" name="Footer Placeholder 4">
            <a:extLst>
              <a:ext uri="{FF2B5EF4-FFF2-40B4-BE49-F238E27FC236}">
                <a16:creationId xmlns:a16="http://schemas.microsoft.com/office/drawing/2014/main" id="{8FD13612-C528-4317-81AF-FF4A87278D0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94E5F64-03B8-4684-BD50-660EC9D3ABB6}"/>
              </a:ext>
            </a:extLst>
          </p:cNvPr>
          <p:cNvSpPr>
            <a:spLocks noGrp="1"/>
          </p:cNvSpPr>
          <p:nvPr>
            <p:ph type="sldNum" sz="quarter" idx="12"/>
          </p:nvPr>
        </p:nvSpPr>
        <p:spPr/>
        <p:txBody>
          <a:bodyPr/>
          <a:lstStyle/>
          <a:p>
            <a:fld id="{51B785E3-51D0-49B5-A3F2-7F4742E743D6}" type="slidenum">
              <a:rPr lang="en-US" smtClean="0"/>
              <a:t>‹#›</a:t>
            </a:fld>
            <a:endParaRPr lang="en-US" dirty="0"/>
          </a:p>
        </p:txBody>
      </p:sp>
    </p:spTree>
    <p:extLst>
      <p:ext uri="{BB962C8B-B14F-4D97-AF65-F5344CB8AC3E}">
        <p14:creationId xmlns:p14="http://schemas.microsoft.com/office/powerpoint/2010/main" val="1599705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F275A-987F-4EB6-A02A-0F0B8350DF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6EABF2B-AEBA-4F1F-BD9C-1FAC356CC7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3A9D9E-F4D3-4F95-A71F-9FA31CBABF8E}"/>
              </a:ext>
            </a:extLst>
          </p:cNvPr>
          <p:cNvSpPr>
            <a:spLocks noGrp="1"/>
          </p:cNvSpPr>
          <p:nvPr>
            <p:ph type="dt" sz="half" idx="10"/>
          </p:nvPr>
        </p:nvSpPr>
        <p:spPr/>
        <p:txBody>
          <a:bodyPr/>
          <a:lstStyle/>
          <a:p>
            <a:fld id="{4B524534-9969-4CB2-9ABD-C21CB6C0DCA9}" type="datetimeFigureOut">
              <a:rPr lang="en-US" smtClean="0"/>
              <a:t>6/1/2022</a:t>
            </a:fld>
            <a:endParaRPr lang="en-US" dirty="0"/>
          </a:p>
        </p:txBody>
      </p:sp>
      <p:sp>
        <p:nvSpPr>
          <p:cNvPr id="5" name="Footer Placeholder 4">
            <a:extLst>
              <a:ext uri="{FF2B5EF4-FFF2-40B4-BE49-F238E27FC236}">
                <a16:creationId xmlns:a16="http://schemas.microsoft.com/office/drawing/2014/main" id="{2DD0BFFA-6385-42DE-BC39-BADAE395538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AB3FC63-CD2A-43FC-849B-2384A09A6B85}"/>
              </a:ext>
            </a:extLst>
          </p:cNvPr>
          <p:cNvSpPr>
            <a:spLocks noGrp="1"/>
          </p:cNvSpPr>
          <p:nvPr>
            <p:ph type="sldNum" sz="quarter" idx="12"/>
          </p:nvPr>
        </p:nvSpPr>
        <p:spPr/>
        <p:txBody>
          <a:bodyPr/>
          <a:lstStyle/>
          <a:p>
            <a:fld id="{51B785E3-51D0-49B5-A3F2-7F4742E743D6}" type="slidenum">
              <a:rPr lang="en-US" smtClean="0"/>
              <a:t>‹#›</a:t>
            </a:fld>
            <a:endParaRPr lang="en-US" dirty="0"/>
          </a:p>
        </p:txBody>
      </p:sp>
    </p:spTree>
    <p:extLst>
      <p:ext uri="{BB962C8B-B14F-4D97-AF65-F5344CB8AC3E}">
        <p14:creationId xmlns:p14="http://schemas.microsoft.com/office/powerpoint/2010/main" val="4136530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A982B9-263E-4D5E-B6F5-C8C6D7DBDAF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64915C8-B3EF-48AE-92A3-4F945016D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64A600-AEDA-4D25-AA64-549A1B2DDCFB}"/>
              </a:ext>
            </a:extLst>
          </p:cNvPr>
          <p:cNvSpPr>
            <a:spLocks noGrp="1"/>
          </p:cNvSpPr>
          <p:nvPr>
            <p:ph type="dt" sz="half" idx="10"/>
          </p:nvPr>
        </p:nvSpPr>
        <p:spPr/>
        <p:txBody>
          <a:bodyPr/>
          <a:lstStyle/>
          <a:p>
            <a:fld id="{4B524534-9969-4CB2-9ABD-C21CB6C0DCA9}" type="datetimeFigureOut">
              <a:rPr lang="en-US" smtClean="0"/>
              <a:t>6/1/2022</a:t>
            </a:fld>
            <a:endParaRPr lang="en-US" dirty="0"/>
          </a:p>
        </p:txBody>
      </p:sp>
      <p:sp>
        <p:nvSpPr>
          <p:cNvPr id="5" name="Footer Placeholder 4">
            <a:extLst>
              <a:ext uri="{FF2B5EF4-FFF2-40B4-BE49-F238E27FC236}">
                <a16:creationId xmlns:a16="http://schemas.microsoft.com/office/drawing/2014/main" id="{C42D1FE4-F416-4606-A61E-0E45A90A343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5BFB76-0582-4C73-8D0D-370BEE6221A2}"/>
              </a:ext>
            </a:extLst>
          </p:cNvPr>
          <p:cNvSpPr>
            <a:spLocks noGrp="1"/>
          </p:cNvSpPr>
          <p:nvPr>
            <p:ph type="sldNum" sz="quarter" idx="12"/>
          </p:nvPr>
        </p:nvSpPr>
        <p:spPr/>
        <p:txBody>
          <a:bodyPr/>
          <a:lstStyle/>
          <a:p>
            <a:fld id="{51B785E3-51D0-49B5-A3F2-7F4742E743D6}" type="slidenum">
              <a:rPr lang="en-US" smtClean="0"/>
              <a:t>‹#›</a:t>
            </a:fld>
            <a:endParaRPr lang="en-US" dirty="0"/>
          </a:p>
        </p:txBody>
      </p:sp>
    </p:spTree>
    <p:extLst>
      <p:ext uri="{BB962C8B-B14F-4D97-AF65-F5344CB8AC3E}">
        <p14:creationId xmlns:p14="http://schemas.microsoft.com/office/powerpoint/2010/main" val="263849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DC6E3-6B76-4F2D-97CC-E8B9253560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4B720C-0417-4857-96DB-ABBD0B1227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824CDB-185C-4254-8ED4-E5C2086EBB84}"/>
              </a:ext>
            </a:extLst>
          </p:cNvPr>
          <p:cNvSpPr>
            <a:spLocks noGrp="1"/>
          </p:cNvSpPr>
          <p:nvPr>
            <p:ph type="dt" sz="half" idx="10"/>
          </p:nvPr>
        </p:nvSpPr>
        <p:spPr/>
        <p:txBody>
          <a:bodyPr/>
          <a:lstStyle/>
          <a:p>
            <a:fld id="{4B524534-9969-4CB2-9ABD-C21CB6C0DCA9}" type="datetimeFigureOut">
              <a:rPr lang="en-US" smtClean="0"/>
              <a:t>6/1/2022</a:t>
            </a:fld>
            <a:endParaRPr lang="en-US" dirty="0"/>
          </a:p>
        </p:txBody>
      </p:sp>
      <p:sp>
        <p:nvSpPr>
          <p:cNvPr id="5" name="Footer Placeholder 4">
            <a:extLst>
              <a:ext uri="{FF2B5EF4-FFF2-40B4-BE49-F238E27FC236}">
                <a16:creationId xmlns:a16="http://schemas.microsoft.com/office/drawing/2014/main" id="{822DD368-6DBC-45CB-80C8-97060A180AE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E59FE74-6212-4D92-9932-D66EF8921D21}"/>
              </a:ext>
            </a:extLst>
          </p:cNvPr>
          <p:cNvSpPr>
            <a:spLocks noGrp="1"/>
          </p:cNvSpPr>
          <p:nvPr>
            <p:ph type="sldNum" sz="quarter" idx="12"/>
          </p:nvPr>
        </p:nvSpPr>
        <p:spPr/>
        <p:txBody>
          <a:bodyPr/>
          <a:lstStyle/>
          <a:p>
            <a:fld id="{51B785E3-51D0-49B5-A3F2-7F4742E743D6}" type="slidenum">
              <a:rPr lang="en-US" smtClean="0"/>
              <a:t>‹#›</a:t>
            </a:fld>
            <a:endParaRPr lang="en-US" dirty="0"/>
          </a:p>
        </p:txBody>
      </p:sp>
    </p:spTree>
    <p:extLst>
      <p:ext uri="{BB962C8B-B14F-4D97-AF65-F5344CB8AC3E}">
        <p14:creationId xmlns:p14="http://schemas.microsoft.com/office/powerpoint/2010/main" val="3245595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71F78-E800-43B6-A288-9CBD21FF9A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8E8258-7259-466A-B848-0A7BDF6962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F2AE53-1AE6-4515-9E7C-4DF370399020}"/>
              </a:ext>
            </a:extLst>
          </p:cNvPr>
          <p:cNvSpPr>
            <a:spLocks noGrp="1"/>
          </p:cNvSpPr>
          <p:nvPr>
            <p:ph type="dt" sz="half" idx="10"/>
          </p:nvPr>
        </p:nvSpPr>
        <p:spPr/>
        <p:txBody>
          <a:bodyPr/>
          <a:lstStyle/>
          <a:p>
            <a:fld id="{4B524534-9969-4CB2-9ABD-C21CB6C0DCA9}" type="datetimeFigureOut">
              <a:rPr lang="en-US" smtClean="0"/>
              <a:t>6/1/2022</a:t>
            </a:fld>
            <a:endParaRPr lang="en-US" dirty="0"/>
          </a:p>
        </p:txBody>
      </p:sp>
      <p:sp>
        <p:nvSpPr>
          <p:cNvPr id="5" name="Footer Placeholder 4">
            <a:extLst>
              <a:ext uri="{FF2B5EF4-FFF2-40B4-BE49-F238E27FC236}">
                <a16:creationId xmlns:a16="http://schemas.microsoft.com/office/drawing/2014/main" id="{80D55D63-C6EE-4D5C-B7A9-95A1E6D180F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463A6C-0F5A-4140-86D7-CEA5DA9D2F91}"/>
              </a:ext>
            </a:extLst>
          </p:cNvPr>
          <p:cNvSpPr>
            <a:spLocks noGrp="1"/>
          </p:cNvSpPr>
          <p:nvPr>
            <p:ph type="sldNum" sz="quarter" idx="12"/>
          </p:nvPr>
        </p:nvSpPr>
        <p:spPr/>
        <p:txBody>
          <a:bodyPr/>
          <a:lstStyle/>
          <a:p>
            <a:fld id="{51B785E3-51D0-49B5-A3F2-7F4742E743D6}" type="slidenum">
              <a:rPr lang="en-US" smtClean="0"/>
              <a:t>‹#›</a:t>
            </a:fld>
            <a:endParaRPr lang="en-US" dirty="0"/>
          </a:p>
        </p:txBody>
      </p:sp>
    </p:spTree>
    <p:extLst>
      <p:ext uri="{BB962C8B-B14F-4D97-AF65-F5344CB8AC3E}">
        <p14:creationId xmlns:p14="http://schemas.microsoft.com/office/powerpoint/2010/main" val="2057878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1452A-1AAC-41B7-9698-E4A536710D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80F0C6-2ABB-45B6-AE72-F4B46AEA5C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196BF74-B5B0-48C9-8830-CBA5FA0ABE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628EC25-05AD-42BA-9E6F-CB33230764C6}"/>
              </a:ext>
            </a:extLst>
          </p:cNvPr>
          <p:cNvSpPr>
            <a:spLocks noGrp="1"/>
          </p:cNvSpPr>
          <p:nvPr>
            <p:ph type="dt" sz="half" idx="10"/>
          </p:nvPr>
        </p:nvSpPr>
        <p:spPr/>
        <p:txBody>
          <a:bodyPr/>
          <a:lstStyle/>
          <a:p>
            <a:fld id="{4B524534-9969-4CB2-9ABD-C21CB6C0DCA9}" type="datetimeFigureOut">
              <a:rPr lang="en-US" smtClean="0"/>
              <a:t>6/1/2022</a:t>
            </a:fld>
            <a:endParaRPr lang="en-US" dirty="0"/>
          </a:p>
        </p:txBody>
      </p:sp>
      <p:sp>
        <p:nvSpPr>
          <p:cNvPr id="6" name="Footer Placeholder 5">
            <a:extLst>
              <a:ext uri="{FF2B5EF4-FFF2-40B4-BE49-F238E27FC236}">
                <a16:creationId xmlns:a16="http://schemas.microsoft.com/office/drawing/2014/main" id="{8C912A1E-D315-4BA7-ABB2-E712C20C992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7F485FA-A2AC-49CA-9A83-C92CE36BA44B}"/>
              </a:ext>
            </a:extLst>
          </p:cNvPr>
          <p:cNvSpPr>
            <a:spLocks noGrp="1"/>
          </p:cNvSpPr>
          <p:nvPr>
            <p:ph type="sldNum" sz="quarter" idx="12"/>
          </p:nvPr>
        </p:nvSpPr>
        <p:spPr/>
        <p:txBody>
          <a:bodyPr/>
          <a:lstStyle/>
          <a:p>
            <a:fld id="{51B785E3-51D0-49B5-A3F2-7F4742E743D6}" type="slidenum">
              <a:rPr lang="en-US" smtClean="0"/>
              <a:t>‹#›</a:t>
            </a:fld>
            <a:endParaRPr lang="en-US" dirty="0"/>
          </a:p>
        </p:txBody>
      </p:sp>
    </p:spTree>
    <p:extLst>
      <p:ext uri="{BB962C8B-B14F-4D97-AF65-F5344CB8AC3E}">
        <p14:creationId xmlns:p14="http://schemas.microsoft.com/office/powerpoint/2010/main" val="1281297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78BFD-420B-47B1-A399-28337F7FE0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C7B09AA-FB5C-43B5-B943-D56018E7A1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D5D0E27-DA14-405A-9146-FD721CFD90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E33A21-3231-4570-9504-DEB8F01983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2927E2-FB38-41BF-B8D6-2EF618DE3EA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620403D-0D2B-4F1F-9759-5D2C6F2EF7DD}"/>
              </a:ext>
            </a:extLst>
          </p:cNvPr>
          <p:cNvSpPr>
            <a:spLocks noGrp="1"/>
          </p:cNvSpPr>
          <p:nvPr>
            <p:ph type="dt" sz="half" idx="10"/>
          </p:nvPr>
        </p:nvSpPr>
        <p:spPr/>
        <p:txBody>
          <a:bodyPr/>
          <a:lstStyle/>
          <a:p>
            <a:fld id="{4B524534-9969-4CB2-9ABD-C21CB6C0DCA9}" type="datetimeFigureOut">
              <a:rPr lang="en-US" smtClean="0"/>
              <a:t>6/1/2022</a:t>
            </a:fld>
            <a:endParaRPr lang="en-US" dirty="0"/>
          </a:p>
        </p:txBody>
      </p:sp>
      <p:sp>
        <p:nvSpPr>
          <p:cNvPr id="8" name="Footer Placeholder 7">
            <a:extLst>
              <a:ext uri="{FF2B5EF4-FFF2-40B4-BE49-F238E27FC236}">
                <a16:creationId xmlns:a16="http://schemas.microsoft.com/office/drawing/2014/main" id="{BAD5D7F8-7B2A-42B7-9364-8B44FD6A5E0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8833F565-160A-49C2-AAC3-B286AF284C52}"/>
              </a:ext>
            </a:extLst>
          </p:cNvPr>
          <p:cNvSpPr>
            <a:spLocks noGrp="1"/>
          </p:cNvSpPr>
          <p:nvPr>
            <p:ph type="sldNum" sz="quarter" idx="12"/>
          </p:nvPr>
        </p:nvSpPr>
        <p:spPr/>
        <p:txBody>
          <a:bodyPr/>
          <a:lstStyle/>
          <a:p>
            <a:fld id="{51B785E3-51D0-49B5-A3F2-7F4742E743D6}" type="slidenum">
              <a:rPr lang="en-US" smtClean="0"/>
              <a:t>‹#›</a:t>
            </a:fld>
            <a:endParaRPr lang="en-US" dirty="0"/>
          </a:p>
        </p:txBody>
      </p:sp>
    </p:spTree>
    <p:extLst>
      <p:ext uri="{BB962C8B-B14F-4D97-AF65-F5344CB8AC3E}">
        <p14:creationId xmlns:p14="http://schemas.microsoft.com/office/powerpoint/2010/main" val="324880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07B34-953F-46E2-9212-9C7904F30C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27FD579-8E3D-4694-B59F-C72342EC3FFA}"/>
              </a:ext>
            </a:extLst>
          </p:cNvPr>
          <p:cNvSpPr>
            <a:spLocks noGrp="1"/>
          </p:cNvSpPr>
          <p:nvPr>
            <p:ph type="dt" sz="half" idx="10"/>
          </p:nvPr>
        </p:nvSpPr>
        <p:spPr/>
        <p:txBody>
          <a:bodyPr/>
          <a:lstStyle/>
          <a:p>
            <a:fld id="{4B524534-9969-4CB2-9ABD-C21CB6C0DCA9}" type="datetimeFigureOut">
              <a:rPr lang="en-US" smtClean="0"/>
              <a:t>6/1/2022</a:t>
            </a:fld>
            <a:endParaRPr lang="en-US" dirty="0"/>
          </a:p>
        </p:txBody>
      </p:sp>
      <p:sp>
        <p:nvSpPr>
          <p:cNvPr id="4" name="Footer Placeholder 3">
            <a:extLst>
              <a:ext uri="{FF2B5EF4-FFF2-40B4-BE49-F238E27FC236}">
                <a16:creationId xmlns:a16="http://schemas.microsoft.com/office/drawing/2014/main" id="{ED071574-27F1-4B7A-BAE3-2B6FCEC9906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D8E433-95CB-4471-BE93-57D289ED6B5D}"/>
              </a:ext>
            </a:extLst>
          </p:cNvPr>
          <p:cNvSpPr>
            <a:spLocks noGrp="1"/>
          </p:cNvSpPr>
          <p:nvPr>
            <p:ph type="sldNum" sz="quarter" idx="12"/>
          </p:nvPr>
        </p:nvSpPr>
        <p:spPr/>
        <p:txBody>
          <a:bodyPr/>
          <a:lstStyle/>
          <a:p>
            <a:fld id="{51B785E3-51D0-49B5-A3F2-7F4742E743D6}" type="slidenum">
              <a:rPr lang="en-US" smtClean="0"/>
              <a:t>‹#›</a:t>
            </a:fld>
            <a:endParaRPr lang="en-US" dirty="0"/>
          </a:p>
        </p:txBody>
      </p:sp>
    </p:spTree>
    <p:extLst>
      <p:ext uri="{BB962C8B-B14F-4D97-AF65-F5344CB8AC3E}">
        <p14:creationId xmlns:p14="http://schemas.microsoft.com/office/powerpoint/2010/main" val="46692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CB81F0-4DBF-48CB-B4EB-04051F47334B}"/>
              </a:ext>
            </a:extLst>
          </p:cNvPr>
          <p:cNvSpPr>
            <a:spLocks noGrp="1"/>
          </p:cNvSpPr>
          <p:nvPr>
            <p:ph type="dt" sz="half" idx="10"/>
          </p:nvPr>
        </p:nvSpPr>
        <p:spPr/>
        <p:txBody>
          <a:bodyPr/>
          <a:lstStyle/>
          <a:p>
            <a:fld id="{4B524534-9969-4CB2-9ABD-C21CB6C0DCA9}" type="datetimeFigureOut">
              <a:rPr lang="en-US" smtClean="0"/>
              <a:t>6/1/2022</a:t>
            </a:fld>
            <a:endParaRPr lang="en-US" dirty="0"/>
          </a:p>
        </p:txBody>
      </p:sp>
      <p:sp>
        <p:nvSpPr>
          <p:cNvPr id="3" name="Footer Placeholder 2">
            <a:extLst>
              <a:ext uri="{FF2B5EF4-FFF2-40B4-BE49-F238E27FC236}">
                <a16:creationId xmlns:a16="http://schemas.microsoft.com/office/drawing/2014/main" id="{0DC5B585-6DE1-4A09-91B3-11A8D113DB3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302F36D-2A84-4C8A-A101-3B1447C19DD9}"/>
              </a:ext>
            </a:extLst>
          </p:cNvPr>
          <p:cNvSpPr>
            <a:spLocks noGrp="1"/>
          </p:cNvSpPr>
          <p:nvPr>
            <p:ph type="sldNum" sz="quarter" idx="12"/>
          </p:nvPr>
        </p:nvSpPr>
        <p:spPr/>
        <p:txBody>
          <a:bodyPr/>
          <a:lstStyle/>
          <a:p>
            <a:fld id="{51B785E3-51D0-49B5-A3F2-7F4742E743D6}" type="slidenum">
              <a:rPr lang="en-US" smtClean="0"/>
              <a:t>‹#›</a:t>
            </a:fld>
            <a:endParaRPr lang="en-US" dirty="0"/>
          </a:p>
        </p:txBody>
      </p:sp>
    </p:spTree>
    <p:extLst>
      <p:ext uri="{BB962C8B-B14F-4D97-AF65-F5344CB8AC3E}">
        <p14:creationId xmlns:p14="http://schemas.microsoft.com/office/powerpoint/2010/main" val="2007616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E10F9-CB47-4046-B486-183E7B046C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03C747-7154-4E65-B288-C0F5444BCF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9D75969-9787-45FF-B02B-BD60FEF518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E74412-3327-4562-A9B1-E3CD35962F90}"/>
              </a:ext>
            </a:extLst>
          </p:cNvPr>
          <p:cNvSpPr>
            <a:spLocks noGrp="1"/>
          </p:cNvSpPr>
          <p:nvPr>
            <p:ph type="dt" sz="half" idx="10"/>
          </p:nvPr>
        </p:nvSpPr>
        <p:spPr/>
        <p:txBody>
          <a:bodyPr/>
          <a:lstStyle/>
          <a:p>
            <a:fld id="{4B524534-9969-4CB2-9ABD-C21CB6C0DCA9}" type="datetimeFigureOut">
              <a:rPr lang="en-US" smtClean="0"/>
              <a:t>6/1/2022</a:t>
            </a:fld>
            <a:endParaRPr lang="en-US" dirty="0"/>
          </a:p>
        </p:txBody>
      </p:sp>
      <p:sp>
        <p:nvSpPr>
          <p:cNvPr id="6" name="Footer Placeholder 5">
            <a:extLst>
              <a:ext uri="{FF2B5EF4-FFF2-40B4-BE49-F238E27FC236}">
                <a16:creationId xmlns:a16="http://schemas.microsoft.com/office/drawing/2014/main" id="{7BD53315-3633-4ECA-B2A4-A1F648A35BA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0E8B3A6-1D67-450F-91D0-7BE4DC5E410B}"/>
              </a:ext>
            </a:extLst>
          </p:cNvPr>
          <p:cNvSpPr>
            <a:spLocks noGrp="1"/>
          </p:cNvSpPr>
          <p:nvPr>
            <p:ph type="sldNum" sz="quarter" idx="12"/>
          </p:nvPr>
        </p:nvSpPr>
        <p:spPr/>
        <p:txBody>
          <a:bodyPr/>
          <a:lstStyle/>
          <a:p>
            <a:fld id="{51B785E3-51D0-49B5-A3F2-7F4742E743D6}" type="slidenum">
              <a:rPr lang="en-US" smtClean="0"/>
              <a:t>‹#›</a:t>
            </a:fld>
            <a:endParaRPr lang="en-US" dirty="0"/>
          </a:p>
        </p:txBody>
      </p:sp>
    </p:spTree>
    <p:extLst>
      <p:ext uri="{BB962C8B-B14F-4D97-AF65-F5344CB8AC3E}">
        <p14:creationId xmlns:p14="http://schemas.microsoft.com/office/powerpoint/2010/main" val="3151805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B7C49-0AF4-4BCA-BD58-5CF270B44B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5234198-316F-4B5C-A8F3-7DA172AC0D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6B99583-D413-498F-8CDE-5451E602FB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9C6A98-151E-46AB-88EA-1F904395DAD6}"/>
              </a:ext>
            </a:extLst>
          </p:cNvPr>
          <p:cNvSpPr>
            <a:spLocks noGrp="1"/>
          </p:cNvSpPr>
          <p:nvPr>
            <p:ph type="dt" sz="half" idx="10"/>
          </p:nvPr>
        </p:nvSpPr>
        <p:spPr/>
        <p:txBody>
          <a:bodyPr/>
          <a:lstStyle/>
          <a:p>
            <a:fld id="{4B524534-9969-4CB2-9ABD-C21CB6C0DCA9}" type="datetimeFigureOut">
              <a:rPr lang="en-US" smtClean="0"/>
              <a:t>6/1/2022</a:t>
            </a:fld>
            <a:endParaRPr lang="en-US" dirty="0"/>
          </a:p>
        </p:txBody>
      </p:sp>
      <p:sp>
        <p:nvSpPr>
          <p:cNvPr id="6" name="Footer Placeholder 5">
            <a:extLst>
              <a:ext uri="{FF2B5EF4-FFF2-40B4-BE49-F238E27FC236}">
                <a16:creationId xmlns:a16="http://schemas.microsoft.com/office/drawing/2014/main" id="{781FD373-EEFF-4D93-BEDB-FAB3980983F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31684BC-6EA4-40C1-BAC2-53CBBBBA8965}"/>
              </a:ext>
            </a:extLst>
          </p:cNvPr>
          <p:cNvSpPr>
            <a:spLocks noGrp="1"/>
          </p:cNvSpPr>
          <p:nvPr>
            <p:ph type="sldNum" sz="quarter" idx="12"/>
          </p:nvPr>
        </p:nvSpPr>
        <p:spPr/>
        <p:txBody>
          <a:bodyPr/>
          <a:lstStyle/>
          <a:p>
            <a:fld id="{51B785E3-51D0-49B5-A3F2-7F4742E743D6}" type="slidenum">
              <a:rPr lang="en-US" smtClean="0"/>
              <a:t>‹#›</a:t>
            </a:fld>
            <a:endParaRPr lang="en-US" dirty="0"/>
          </a:p>
        </p:txBody>
      </p:sp>
    </p:spTree>
    <p:extLst>
      <p:ext uri="{BB962C8B-B14F-4D97-AF65-F5344CB8AC3E}">
        <p14:creationId xmlns:p14="http://schemas.microsoft.com/office/powerpoint/2010/main" val="406688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5506709-0A5C-4421-BC1B-068DA5C42F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ADC4133-F497-49A1-A726-5A366B7E19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E213B9-C0F7-45D3-BD6C-98FC6F2D47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524534-9969-4CB2-9ABD-C21CB6C0DCA9}" type="datetimeFigureOut">
              <a:rPr lang="en-US" smtClean="0"/>
              <a:t>6/1/2022</a:t>
            </a:fld>
            <a:endParaRPr lang="en-US" dirty="0"/>
          </a:p>
        </p:txBody>
      </p:sp>
      <p:sp>
        <p:nvSpPr>
          <p:cNvPr id="5" name="Footer Placeholder 4">
            <a:extLst>
              <a:ext uri="{FF2B5EF4-FFF2-40B4-BE49-F238E27FC236}">
                <a16:creationId xmlns:a16="http://schemas.microsoft.com/office/drawing/2014/main" id="{522F9C1C-9F3E-47F1-B393-DFDEC0F473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B49B7061-2E1E-4D31-A140-9F1497C08B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B785E3-51D0-49B5-A3F2-7F4742E743D6}" type="slidenum">
              <a:rPr lang="en-US" smtClean="0"/>
              <a:t>‹#›</a:t>
            </a:fld>
            <a:endParaRPr lang="en-US" dirty="0"/>
          </a:p>
        </p:txBody>
      </p:sp>
    </p:spTree>
    <p:extLst>
      <p:ext uri="{BB962C8B-B14F-4D97-AF65-F5344CB8AC3E}">
        <p14:creationId xmlns:p14="http://schemas.microsoft.com/office/powerpoint/2010/main" val="2296838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1524000" y="1785144"/>
            <a:ext cx="9144000" cy="3649662"/>
          </a:xfrm>
        </p:spPr>
        <p:txBody>
          <a:bodyPr>
            <a:normAutofit fontScale="90000"/>
          </a:bodyPr>
          <a:lstStyle/>
          <a:p>
            <a:r>
              <a:rPr lang="en-US" sz="5300" b="1" dirty="0">
                <a:solidFill>
                  <a:srgbClr val="1F497D"/>
                </a:solidFill>
                <a:latin typeface="Arial" panose="020B0604020202020204" pitchFamily="34" charset="0"/>
                <a:cs typeface="Arial" panose="020B0604020202020204" pitchFamily="34" charset="0"/>
              </a:rPr>
              <a:t>Higher Sociology</a:t>
            </a:r>
            <a:br>
              <a:rPr lang="en-US" sz="4800" b="1" dirty="0">
                <a:solidFill>
                  <a:srgbClr val="1F497D"/>
                </a:solidFill>
                <a:latin typeface="Arial" panose="020B0604020202020204" pitchFamily="34" charset="0"/>
                <a:cs typeface="Arial" panose="020B0604020202020204" pitchFamily="34" charset="0"/>
              </a:rPr>
            </a:br>
            <a:br>
              <a:rPr lang="en-US" sz="4800" b="1" dirty="0">
                <a:solidFill>
                  <a:srgbClr val="1F497D"/>
                </a:solidFill>
                <a:latin typeface="Arial" panose="020B0604020202020204" pitchFamily="34" charset="0"/>
                <a:cs typeface="Arial" panose="020B0604020202020204" pitchFamily="34" charset="0"/>
              </a:rPr>
            </a:br>
            <a:r>
              <a:rPr lang="en-US" sz="2900" b="1" dirty="0">
                <a:solidFill>
                  <a:srgbClr val="1F497D"/>
                </a:solidFill>
                <a:latin typeface="Arial" panose="020B0604020202020204" pitchFamily="34" charset="0"/>
                <a:cs typeface="Arial" panose="020B0604020202020204" pitchFamily="34" charset="0"/>
              </a:rPr>
              <a:t>Assignment</a:t>
            </a:r>
            <a:br>
              <a:rPr lang="en-US" sz="2600" b="1" dirty="0">
                <a:solidFill>
                  <a:srgbClr val="1F497D"/>
                </a:solidFill>
                <a:latin typeface="Arial" panose="020B0604020202020204" pitchFamily="34" charset="0"/>
                <a:cs typeface="Arial" panose="020B0604020202020204" pitchFamily="34" charset="0"/>
              </a:rPr>
            </a:br>
            <a:br>
              <a:rPr lang="en-US" sz="2600" b="1" dirty="0">
                <a:solidFill>
                  <a:srgbClr val="1F497D"/>
                </a:solidFill>
                <a:latin typeface="Arial" panose="020B0604020202020204" pitchFamily="34" charset="0"/>
                <a:cs typeface="Arial" panose="020B0604020202020204" pitchFamily="34" charset="0"/>
              </a:rPr>
            </a:br>
            <a:br>
              <a:rPr lang="en-US" sz="2000" dirty="0"/>
            </a:br>
            <a:br>
              <a:rPr lang="en-US" sz="4800" b="1" dirty="0">
                <a:solidFill>
                  <a:srgbClr val="1F497D"/>
                </a:solidFill>
                <a:latin typeface="Arial" panose="020B0604020202020204" pitchFamily="34" charset="0"/>
                <a:cs typeface="Arial" panose="020B0604020202020204" pitchFamily="34" charset="0"/>
              </a:rPr>
            </a:br>
            <a:endParaRPr lang="en-US" sz="4800" b="1" dirty="0">
              <a:solidFill>
                <a:srgbClr val="1F497D"/>
              </a:solidFill>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p:cNvSpPr>
            <a:spLocks noGrp="1"/>
          </p:cNvSpPr>
          <p:nvPr>
            <p:ph idx="1"/>
          </p:nvPr>
        </p:nvSpPr>
        <p:spPr>
          <a:xfrm>
            <a:off x="838200" y="1520825"/>
            <a:ext cx="10515600" cy="4351338"/>
          </a:xfrm>
        </p:spPr>
        <p:txBody>
          <a:bodyPr/>
          <a:lstStyle/>
          <a:p>
            <a:pPr marL="0" indent="0">
              <a:lnSpc>
                <a:spcPct val="100000"/>
              </a:lnSpc>
              <a:spcBef>
                <a:spcPts val="1200"/>
              </a:spcBef>
              <a:buNone/>
              <a:tabLst>
                <a:tab pos="228600" algn="l"/>
              </a:tabLst>
            </a:pPr>
            <a:r>
              <a:rPr lang="en-GB" sz="2200" dirty="0">
                <a:solidFill>
                  <a:srgbClr val="1F497D"/>
                </a:solidFill>
                <a:latin typeface="Arial" panose="020B0604020202020204" pitchFamily="34" charset="0"/>
                <a:cs typeface="Arial" panose="020B0604020202020204" pitchFamily="34" charset="0"/>
              </a:rPr>
              <a:t>The assignment is worth 30 marks and you should plan your time accordingly.</a:t>
            </a:r>
          </a:p>
          <a:p>
            <a:pPr marL="0" indent="0">
              <a:lnSpc>
                <a:spcPct val="100000"/>
              </a:lnSpc>
              <a:spcBef>
                <a:spcPts val="1200"/>
              </a:spcBef>
              <a:buNone/>
              <a:tabLst>
                <a:tab pos="228600" algn="l"/>
              </a:tabLst>
            </a:pPr>
            <a:r>
              <a:rPr lang="en-GB" sz="2200" dirty="0">
                <a:solidFill>
                  <a:srgbClr val="1F497D"/>
                </a:solidFill>
                <a:latin typeface="Arial" panose="020B0604020202020204" pitchFamily="34" charset="0"/>
                <a:cs typeface="Arial" panose="020B0604020202020204" pitchFamily="34" charset="0"/>
              </a:rPr>
              <a:t>The assignment assesses investigation and communication skills appropriate to sociology. You will carry out your own secondary research into a topic of choice and produce a report on your findings.</a:t>
            </a:r>
          </a:p>
          <a:p>
            <a:pPr marL="0" indent="0">
              <a:lnSpc>
                <a:spcPct val="100000"/>
              </a:lnSpc>
              <a:spcBef>
                <a:spcPts val="1200"/>
              </a:spcBef>
              <a:buNone/>
              <a:tabLst>
                <a:tab pos="228600" algn="l"/>
              </a:tabLst>
            </a:pPr>
            <a:r>
              <a:rPr lang="en-GB" sz="2200" dirty="0">
                <a:solidFill>
                  <a:srgbClr val="1F497D"/>
                </a:solidFill>
                <a:latin typeface="Arial" panose="020B0604020202020204" pitchFamily="34" charset="0"/>
                <a:cs typeface="Arial" panose="020B0604020202020204" pitchFamily="34" charset="0"/>
              </a:rPr>
              <a:t>In completing the assignment, you will:</a:t>
            </a:r>
          </a:p>
          <a:p>
            <a:pPr marL="342000" indent="-342000">
              <a:lnSpc>
                <a:spcPct val="100000"/>
              </a:lnSpc>
              <a:spcBef>
                <a:spcPts val="1200"/>
              </a:spcBef>
              <a:spcAft>
                <a:spcPts val="300"/>
              </a:spcAft>
              <a:buFont typeface="Wingdings" panose="05000000000000000000" pitchFamily="2" charset="2"/>
              <a:buChar char=""/>
              <a:tabLst>
                <a:tab pos="228600" algn="l"/>
              </a:tabLst>
            </a:pPr>
            <a:r>
              <a:rPr lang="en-GB" sz="2200" dirty="0">
                <a:solidFill>
                  <a:srgbClr val="1F497D"/>
                </a:solidFill>
                <a:latin typeface="Arial" panose="020B0604020202020204" pitchFamily="34" charset="0"/>
                <a:cs typeface="Arial" panose="020B0604020202020204" pitchFamily="34" charset="0"/>
              </a:rPr>
              <a:t>explain the sociological significance of topics</a:t>
            </a:r>
          </a:p>
          <a:p>
            <a:pPr marL="342000" indent="-342000">
              <a:lnSpc>
                <a:spcPct val="100000"/>
              </a:lnSpc>
              <a:spcBef>
                <a:spcPts val="1200"/>
              </a:spcBef>
              <a:spcAft>
                <a:spcPts val="300"/>
              </a:spcAft>
              <a:buFont typeface="Wingdings" panose="05000000000000000000" pitchFamily="2" charset="2"/>
              <a:buChar char=""/>
              <a:tabLst>
                <a:tab pos="228600" algn="l"/>
              </a:tabLst>
            </a:pPr>
            <a:r>
              <a:rPr lang="en-GB" sz="2200" dirty="0">
                <a:solidFill>
                  <a:srgbClr val="1F497D"/>
                </a:solidFill>
                <a:latin typeface="Arial" panose="020B0604020202020204" pitchFamily="34" charset="0"/>
                <a:cs typeface="Arial" panose="020B0604020202020204" pitchFamily="34" charset="0"/>
              </a:rPr>
              <a:t>use research skills to investigate topics</a:t>
            </a:r>
          </a:p>
          <a:p>
            <a:pPr marL="342000" indent="-342000">
              <a:lnSpc>
                <a:spcPct val="100000"/>
              </a:lnSpc>
              <a:spcBef>
                <a:spcPts val="1200"/>
              </a:spcBef>
              <a:spcAft>
                <a:spcPts val="300"/>
              </a:spcAft>
              <a:buFont typeface="Wingdings" panose="05000000000000000000" pitchFamily="2" charset="2"/>
              <a:buChar char=""/>
              <a:tabLst>
                <a:tab pos="228600" algn="l"/>
              </a:tabLst>
            </a:pPr>
            <a:r>
              <a:rPr lang="en-GB" sz="2200" dirty="0">
                <a:solidFill>
                  <a:srgbClr val="1F497D"/>
                </a:solidFill>
                <a:latin typeface="Arial" panose="020B0604020202020204" pitchFamily="34" charset="0"/>
                <a:cs typeface="Arial" panose="020B0604020202020204" pitchFamily="34" charset="0"/>
              </a:rPr>
              <a:t>analyse and evaluate information, including published research</a:t>
            </a:r>
          </a:p>
          <a:p>
            <a:pPr marL="342000" indent="-342000">
              <a:lnSpc>
                <a:spcPct val="100000"/>
              </a:lnSpc>
              <a:spcBef>
                <a:spcPts val="1200"/>
              </a:spcBef>
              <a:spcAft>
                <a:spcPts val="300"/>
              </a:spcAft>
              <a:buFont typeface="Wingdings" panose="05000000000000000000" pitchFamily="2" charset="2"/>
              <a:buChar char=""/>
              <a:tabLst>
                <a:tab pos="228600" algn="l"/>
              </a:tabLst>
            </a:pPr>
            <a:r>
              <a:rPr lang="en-GB" sz="2200" dirty="0">
                <a:solidFill>
                  <a:srgbClr val="1F497D"/>
                </a:solidFill>
                <a:latin typeface="Arial" panose="020B0604020202020204" pitchFamily="34" charset="0"/>
                <a:cs typeface="Arial" panose="020B0604020202020204" pitchFamily="34" charset="0"/>
              </a:rPr>
              <a:t>communicate sociologically informed views</a:t>
            </a:r>
          </a:p>
          <a:p>
            <a:pPr marL="0" indent="0">
              <a:lnSpc>
                <a:spcPct val="100000"/>
              </a:lnSpc>
              <a:spcBef>
                <a:spcPts val="1200"/>
              </a:spcBef>
              <a:buNone/>
              <a:tabLst>
                <a:tab pos="228600" algn="l"/>
              </a:tabLst>
            </a:pPr>
            <a:endParaRPr lang="en-GB" sz="2200" dirty="0">
              <a:solidFill>
                <a:srgbClr val="1F497D"/>
              </a:solidFill>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ACE7C39F-8CD5-9616-328C-E3D020FB413E}"/>
              </a:ext>
            </a:extLst>
          </p:cNvPr>
          <p:cNvSpPr>
            <a:spLocks noGrp="1"/>
          </p:cNvSpPr>
          <p:nvPr>
            <p:ph type="title"/>
          </p:nvPr>
        </p:nvSpPr>
        <p:spPr>
          <a:xfrm>
            <a:off x="838200" y="593725"/>
            <a:ext cx="10515600" cy="1325563"/>
          </a:xfrm>
        </p:spPr>
        <p:txBody>
          <a:bodyPr>
            <a:normAutofit/>
          </a:bodyPr>
          <a:lstStyle/>
          <a:p>
            <a:r>
              <a:rPr lang="en-GB" sz="3600" b="1" dirty="0">
                <a:solidFill>
                  <a:srgbClr val="1F497D"/>
                </a:solidFill>
                <a:latin typeface="Arial" panose="020B0604020202020204" pitchFamily="34" charset="0"/>
                <a:cs typeface="Arial" panose="020B0604020202020204" pitchFamily="34" charset="0"/>
              </a:rPr>
              <a:t>Assignment: overview</a:t>
            </a:r>
            <a:br>
              <a:rPr lang="en-GB" sz="3200" b="1" kern="1400" dirty="0">
                <a:latin typeface="Arial" panose="020B0604020202020204" pitchFamily="34" charset="0"/>
                <a:ea typeface="Times New Roman" panose="02020603050405020304" pitchFamily="18" charset="0"/>
              </a:rPr>
            </a:br>
            <a:endParaRPr lang="en-GB" sz="3500" dirty="0">
              <a:highlight>
                <a:srgbClr val="FFFF00"/>
              </a:highlight>
            </a:endParaRPr>
          </a:p>
        </p:txBody>
      </p:sp>
    </p:spTree>
    <p:extLst>
      <p:ext uri="{BB962C8B-B14F-4D97-AF65-F5344CB8AC3E}">
        <p14:creationId xmlns:p14="http://schemas.microsoft.com/office/powerpoint/2010/main" val="2478971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p:cNvSpPr>
            <a:spLocks noGrp="1"/>
          </p:cNvSpPr>
          <p:nvPr>
            <p:ph idx="1"/>
          </p:nvPr>
        </p:nvSpPr>
        <p:spPr>
          <a:xfrm>
            <a:off x="838200" y="1520825"/>
            <a:ext cx="10515600" cy="4743450"/>
          </a:xfrm>
        </p:spPr>
        <p:txBody>
          <a:bodyPr/>
          <a:lstStyle/>
          <a:p>
            <a:pPr marL="0" indent="0">
              <a:lnSpc>
                <a:spcPct val="100000"/>
              </a:lnSpc>
              <a:spcBef>
                <a:spcPts val="1200"/>
              </a:spcBef>
              <a:buNone/>
              <a:tabLst>
                <a:tab pos="228600" algn="l"/>
              </a:tabLst>
            </a:pPr>
            <a:r>
              <a:rPr lang="en-GB" sz="2200" dirty="0">
                <a:solidFill>
                  <a:srgbClr val="1F497D"/>
                </a:solidFill>
                <a:latin typeface="Arial" panose="020B0604020202020204" pitchFamily="34" charset="0"/>
                <a:cs typeface="Arial" panose="020B0604020202020204" pitchFamily="34" charset="0"/>
              </a:rPr>
              <a:t>The assignment contains 4 </a:t>
            </a:r>
            <a:r>
              <a:rPr lang="en-GB" sz="2200">
                <a:solidFill>
                  <a:srgbClr val="1F497D"/>
                </a:solidFill>
                <a:latin typeface="Arial" panose="020B0604020202020204" pitchFamily="34" charset="0"/>
                <a:cs typeface="Arial" panose="020B0604020202020204" pitchFamily="34" charset="0"/>
              </a:rPr>
              <a:t>sections:</a:t>
            </a:r>
            <a:endParaRPr lang="en-GB" sz="1000" b="1" dirty="0">
              <a:solidFill>
                <a:srgbClr val="1F497D"/>
              </a:solidFill>
              <a:latin typeface="Arial" panose="020B0604020202020204" pitchFamily="34" charset="0"/>
              <a:cs typeface="Arial" panose="020B0604020202020204" pitchFamily="34" charset="0"/>
            </a:endParaRPr>
          </a:p>
          <a:p>
            <a:pPr marL="0" indent="0">
              <a:lnSpc>
                <a:spcPct val="100000"/>
              </a:lnSpc>
              <a:spcBef>
                <a:spcPts val="1200"/>
              </a:spcBef>
              <a:buNone/>
              <a:tabLst>
                <a:tab pos="228600" algn="l"/>
              </a:tabLst>
            </a:pPr>
            <a:r>
              <a:rPr lang="en-GB" sz="2200" b="1" dirty="0">
                <a:solidFill>
                  <a:srgbClr val="1F497D"/>
                </a:solidFill>
                <a:latin typeface="Arial" panose="020B0604020202020204" pitchFamily="34" charset="0"/>
                <a:cs typeface="Arial" panose="020B0604020202020204" pitchFamily="34" charset="0"/>
              </a:rPr>
              <a:t>Section A: Explain the sociological significance of a topic</a:t>
            </a:r>
          </a:p>
          <a:p>
            <a:pPr marL="0" indent="0">
              <a:lnSpc>
                <a:spcPct val="100000"/>
              </a:lnSpc>
              <a:spcBef>
                <a:spcPts val="1200"/>
              </a:spcBef>
              <a:buNone/>
              <a:tabLst>
                <a:tab pos="228600" algn="l"/>
              </a:tabLst>
            </a:pPr>
            <a:r>
              <a:rPr lang="en-GB" sz="2200" dirty="0">
                <a:solidFill>
                  <a:srgbClr val="1F497D"/>
                </a:solidFill>
                <a:latin typeface="Arial" panose="020B0604020202020204" pitchFamily="34" charset="0"/>
                <a:cs typeface="Arial" panose="020B0604020202020204" pitchFamily="34" charset="0"/>
              </a:rPr>
              <a:t>The range of topics is wide, as it can be anything that is relevant to sociologists. You should choose a topic with readily available, published research of which you can explain the sociological significance. There are specific marks available for the hypothesis, so you should take care when wording it.</a:t>
            </a:r>
          </a:p>
          <a:p>
            <a:pPr marL="0" indent="0">
              <a:lnSpc>
                <a:spcPct val="100000"/>
              </a:lnSpc>
              <a:spcBef>
                <a:spcPts val="1200"/>
              </a:spcBef>
              <a:buNone/>
              <a:tabLst>
                <a:tab pos="228600" algn="l"/>
              </a:tabLst>
            </a:pPr>
            <a:endParaRPr lang="en-GB" sz="2200" dirty="0">
              <a:solidFill>
                <a:srgbClr val="1F497D"/>
              </a:solidFill>
              <a:latin typeface="Arial" panose="020B0604020202020204" pitchFamily="34" charset="0"/>
              <a:cs typeface="Arial" panose="020B0604020202020204" pitchFamily="34" charset="0"/>
            </a:endParaRPr>
          </a:p>
          <a:p>
            <a:pPr marL="0" indent="0">
              <a:lnSpc>
                <a:spcPct val="100000"/>
              </a:lnSpc>
              <a:spcBef>
                <a:spcPts val="1200"/>
              </a:spcBef>
              <a:buNone/>
              <a:tabLst>
                <a:tab pos="228600" algn="l"/>
              </a:tabLst>
            </a:pPr>
            <a:r>
              <a:rPr lang="en-GB" sz="2200" b="1" dirty="0">
                <a:solidFill>
                  <a:srgbClr val="1F497D"/>
                </a:solidFill>
                <a:latin typeface="Arial" panose="020B0604020202020204" pitchFamily="34" charset="0"/>
                <a:cs typeface="Arial" panose="020B0604020202020204" pitchFamily="34" charset="0"/>
              </a:rPr>
              <a:t>Section B: Use research skills to investigate topics</a:t>
            </a:r>
          </a:p>
          <a:p>
            <a:pPr marL="0" indent="0">
              <a:lnSpc>
                <a:spcPct val="100000"/>
              </a:lnSpc>
              <a:spcBef>
                <a:spcPts val="1200"/>
              </a:spcBef>
              <a:buNone/>
              <a:tabLst>
                <a:tab pos="228600" algn="l"/>
              </a:tabLst>
            </a:pPr>
            <a:r>
              <a:rPr lang="en-GB" sz="2200" dirty="0">
                <a:solidFill>
                  <a:srgbClr val="1F497D"/>
                </a:solidFill>
                <a:latin typeface="Arial" panose="020B0604020202020204" pitchFamily="34" charset="0"/>
                <a:cs typeface="Arial" panose="020B0604020202020204" pitchFamily="34" charset="0"/>
              </a:rPr>
              <a:t>This is where you find research studies or other suitable sources of information. Remember that you must not use the mandatory studies for the course; you need specific research findings for this section.</a:t>
            </a:r>
          </a:p>
          <a:p>
            <a:pPr marL="0" indent="0">
              <a:lnSpc>
                <a:spcPct val="100000"/>
              </a:lnSpc>
              <a:spcBef>
                <a:spcPts val="1200"/>
              </a:spcBef>
              <a:buNone/>
              <a:tabLst>
                <a:tab pos="228600" algn="l"/>
              </a:tabLst>
            </a:pPr>
            <a:endParaRPr lang="en-GB" sz="2200" dirty="0">
              <a:solidFill>
                <a:srgbClr val="1F497D"/>
              </a:solidFill>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ACE7C39F-8CD5-9616-328C-E3D020FB413E}"/>
              </a:ext>
            </a:extLst>
          </p:cNvPr>
          <p:cNvSpPr>
            <a:spLocks noGrp="1"/>
          </p:cNvSpPr>
          <p:nvPr>
            <p:ph type="title"/>
          </p:nvPr>
        </p:nvSpPr>
        <p:spPr>
          <a:xfrm>
            <a:off x="838200" y="593725"/>
            <a:ext cx="10515600" cy="1325563"/>
          </a:xfrm>
        </p:spPr>
        <p:txBody>
          <a:bodyPr>
            <a:normAutofit/>
          </a:bodyPr>
          <a:lstStyle/>
          <a:p>
            <a:r>
              <a:rPr lang="en-GB" sz="3600" b="1" dirty="0">
                <a:solidFill>
                  <a:srgbClr val="1F497D"/>
                </a:solidFill>
                <a:latin typeface="Arial" panose="020B0604020202020204" pitchFamily="34" charset="0"/>
                <a:cs typeface="Arial" panose="020B0604020202020204" pitchFamily="34" charset="0"/>
              </a:rPr>
              <a:t>Assignment: sections</a:t>
            </a:r>
            <a:br>
              <a:rPr lang="en-GB" sz="3200" b="1" kern="1400" dirty="0">
                <a:latin typeface="Arial" panose="020B0604020202020204" pitchFamily="34" charset="0"/>
                <a:ea typeface="Times New Roman" panose="02020603050405020304" pitchFamily="18" charset="0"/>
              </a:rPr>
            </a:br>
            <a:endParaRPr lang="en-GB" sz="3500" dirty="0">
              <a:highlight>
                <a:srgbClr val="FFFF00"/>
              </a:highlight>
            </a:endParaRPr>
          </a:p>
        </p:txBody>
      </p:sp>
    </p:spTree>
    <p:extLst>
      <p:ext uri="{BB962C8B-B14F-4D97-AF65-F5344CB8AC3E}">
        <p14:creationId xmlns:p14="http://schemas.microsoft.com/office/powerpoint/2010/main" val="1172699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p:cNvSpPr>
            <a:spLocks noGrp="1"/>
          </p:cNvSpPr>
          <p:nvPr>
            <p:ph idx="1"/>
          </p:nvPr>
        </p:nvSpPr>
        <p:spPr>
          <a:xfrm>
            <a:off x="838200" y="1673225"/>
            <a:ext cx="10515600" cy="4743450"/>
          </a:xfrm>
        </p:spPr>
        <p:txBody>
          <a:bodyPr/>
          <a:lstStyle/>
          <a:p>
            <a:pPr marL="0" indent="0">
              <a:lnSpc>
                <a:spcPct val="100000"/>
              </a:lnSpc>
              <a:spcBef>
                <a:spcPts val="1200"/>
              </a:spcBef>
              <a:buNone/>
              <a:tabLst>
                <a:tab pos="228600" algn="l"/>
              </a:tabLst>
            </a:pPr>
            <a:r>
              <a:rPr lang="en-GB" sz="2200" b="1" dirty="0">
                <a:solidFill>
                  <a:srgbClr val="1F497D"/>
                </a:solidFill>
                <a:latin typeface="Arial" panose="020B0604020202020204" pitchFamily="34" charset="0"/>
                <a:cs typeface="Arial" panose="020B0604020202020204" pitchFamily="34" charset="0"/>
              </a:rPr>
              <a:t>Section C: Analyse and evaluate information in sociology</a:t>
            </a:r>
          </a:p>
          <a:p>
            <a:pPr marL="0" indent="0">
              <a:lnSpc>
                <a:spcPct val="100000"/>
              </a:lnSpc>
              <a:spcBef>
                <a:spcPts val="1200"/>
              </a:spcBef>
              <a:buNone/>
              <a:tabLst>
                <a:tab pos="228600" algn="l"/>
              </a:tabLst>
            </a:pPr>
            <a:r>
              <a:rPr lang="en-GB" sz="2200" dirty="0">
                <a:solidFill>
                  <a:srgbClr val="1F497D"/>
                </a:solidFill>
                <a:latin typeface="Arial" panose="020B0604020202020204" pitchFamily="34" charset="0"/>
                <a:cs typeface="Arial" panose="020B0604020202020204" pitchFamily="34" charset="0"/>
              </a:rPr>
              <a:t>Analyse your findings from section B. You should do this using sociological theory and relating the findings to the topic. In this section you should also analyse research, highlighting the strengths and weaknesses of the studies.</a:t>
            </a:r>
          </a:p>
          <a:p>
            <a:pPr marL="0" indent="0">
              <a:lnSpc>
                <a:spcPct val="100000"/>
              </a:lnSpc>
              <a:spcBef>
                <a:spcPts val="1200"/>
              </a:spcBef>
              <a:buNone/>
              <a:tabLst>
                <a:tab pos="228600" algn="l"/>
              </a:tabLst>
            </a:pPr>
            <a:endParaRPr lang="en-GB" sz="2200" b="1" dirty="0">
              <a:solidFill>
                <a:srgbClr val="1F497D"/>
              </a:solidFill>
              <a:latin typeface="Arial" panose="020B0604020202020204" pitchFamily="34" charset="0"/>
              <a:cs typeface="Arial" panose="020B0604020202020204" pitchFamily="34" charset="0"/>
            </a:endParaRPr>
          </a:p>
          <a:p>
            <a:pPr marL="0" indent="0">
              <a:lnSpc>
                <a:spcPct val="100000"/>
              </a:lnSpc>
              <a:spcBef>
                <a:spcPts val="1200"/>
              </a:spcBef>
              <a:buNone/>
              <a:tabLst>
                <a:tab pos="228600" algn="l"/>
              </a:tabLst>
            </a:pPr>
            <a:r>
              <a:rPr lang="en-GB" sz="2200" b="1" dirty="0">
                <a:solidFill>
                  <a:srgbClr val="1F497D"/>
                </a:solidFill>
                <a:latin typeface="Arial" panose="020B0604020202020204" pitchFamily="34" charset="0"/>
                <a:cs typeface="Arial" panose="020B0604020202020204" pitchFamily="34" charset="0"/>
              </a:rPr>
              <a:t>Section D: Communicate sociologically informed views</a:t>
            </a:r>
          </a:p>
          <a:p>
            <a:pPr marL="0" indent="0">
              <a:lnSpc>
                <a:spcPct val="100000"/>
              </a:lnSpc>
              <a:spcBef>
                <a:spcPts val="1200"/>
              </a:spcBef>
              <a:buNone/>
              <a:tabLst>
                <a:tab pos="228600" algn="l"/>
              </a:tabLst>
            </a:pPr>
            <a:r>
              <a:rPr lang="en-GB" sz="2200" dirty="0">
                <a:solidFill>
                  <a:srgbClr val="1F497D"/>
                </a:solidFill>
                <a:latin typeface="Arial" panose="020B0604020202020204" pitchFamily="34" charset="0"/>
                <a:cs typeface="Arial" panose="020B0604020202020204" pitchFamily="34" charset="0"/>
              </a:rPr>
              <a:t>You will assess the evidence and decide if it supports the hypothesis and draw other conclusions based on analysed findings and sociological theory. There are also marks available for references. You should attribute all quotes and evidence, but it is not necessary to use a specific referencing system.</a:t>
            </a:r>
          </a:p>
          <a:p>
            <a:pPr marL="0" indent="0">
              <a:lnSpc>
                <a:spcPct val="100000"/>
              </a:lnSpc>
              <a:spcBef>
                <a:spcPts val="1200"/>
              </a:spcBef>
              <a:buNone/>
              <a:tabLst>
                <a:tab pos="228600" algn="l"/>
              </a:tabLst>
            </a:pPr>
            <a:endParaRPr lang="en-GB" sz="2200" dirty="0">
              <a:solidFill>
                <a:srgbClr val="1F497D"/>
              </a:solidFill>
              <a:latin typeface="Arial" panose="020B0604020202020204" pitchFamily="34" charset="0"/>
              <a:cs typeface="Arial" panose="020B0604020202020204" pitchFamily="34" charset="0"/>
            </a:endParaRPr>
          </a:p>
          <a:p>
            <a:pPr marL="0" indent="0">
              <a:lnSpc>
                <a:spcPct val="100000"/>
              </a:lnSpc>
              <a:spcBef>
                <a:spcPts val="1200"/>
              </a:spcBef>
              <a:buNone/>
              <a:tabLst>
                <a:tab pos="228600" algn="l"/>
              </a:tabLst>
            </a:pPr>
            <a:endParaRPr lang="en-GB" sz="2200" dirty="0">
              <a:solidFill>
                <a:srgbClr val="1F497D"/>
              </a:solidFill>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ACE7C39F-8CD5-9616-328C-E3D020FB413E}"/>
              </a:ext>
            </a:extLst>
          </p:cNvPr>
          <p:cNvSpPr>
            <a:spLocks noGrp="1"/>
          </p:cNvSpPr>
          <p:nvPr>
            <p:ph type="title"/>
          </p:nvPr>
        </p:nvSpPr>
        <p:spPr>
          <a:xfrm>
            <a:off x="838200" y="593725"/>
            <a:ext cx="10515600" cy="1325563"/>
          </a:xfrm>
        </p:spPr>
        <p:txBody>
          <a:bodyPr>
            <a:normAutofit/>
          </a:bodyPr>
          <a:lstStyle/>
          <a:p>
            <a:r>
              <a:rPr lang="en-GB" sz="3600" b="1" dirty="0">
                <a:solidFill>
                  <a:srgbClr val="1F497D"/>
                </a:solidFill>
                <a:latin typeface="Arial" panose="020B0604020202020204" pitchFamily="34" charset="0"/>
                <a:cs typeface="Arial" panose="020B0604020202020204" pitchFamily="34" charset="0"/>
              </a:rPr>
              <a:t>Assignment: sections (continued)</a:t>
            </a:r>
            <a:br>
              <a:rPr lang="en-GB" sz="3200" b="1" kern="1400" dirty="0">
                <a:latin typeface="Arial" panose="020B0604020202020204" pitchFamily="34" charset="0"/>
                <a:ea typeface="Times New Roman" panose="02020603050405020304" pitchFamily="18" charset="0"/>
              </a:rPr>
            </a:br>
            <a:endParaRPr lang="en-GB" sz="3500" dirty="0">
              <a:highlight>
                <a:srgbClr val="FFFF00"/>
              </a:highlight>
            </a:endParaRPr>
          </a:p>
        </p:txBody>
      </p:sp>
    </p:spTree>
    <p:extLst>
      <p:ext uri="{BB962C8B-B14F-4D97-AF65-F5344CB8AC3E}">
        <p14:creationId xmlns:p14="http://schemas.microsoft.com/office/powerpoint/2010/main" val="2608245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E1584DF9C2DEA47845A1C952B26F813" ma:contentTypeVersion="4" ma:contentTypeDescription="Create a new document." ma:contentTypeScope="" ma:versionID="fdff0fe4e43fa8a7e7fbafa0bcc71c5a">
  <xsd:schema xmlns:xsd="http://www.w3.org/2001/XMLSchema" xmlns:xs="http://www.w3.org/2001/XMLSchema" xmlns:p="http://schemas.microsoft.com/office/2006/metadata/properties" xmlns:ns2="1a5630b0-0adb-4d3e-b9d4-c5e9f861965a" targetNamespace="http://schemas.microsoft.com/office/2006/metadata/properties" ma:root="true" ma:fieldsID="0124f1dd66f649287b2c04177d357f14" ns2:_="">
    <xsd:import namespace="1a5630b0-0adb-4d3e-b9d4-c5e9f861965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5630b0-0adb-4d3e-b9d4-c5e9f86196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C05EB08-45C4-4705-B0B7-F1DA244E7F67}"/>
</file>

<file path=customXml/itemProps2.xml><?xml version="1.0" encoding="utf-8"?>
<ds:datastoreItem xmlns:ds="http://schemas.openxmlformats.org/officeDocument/2006/customXml" ds:itemID="{2A719A29-B2C0-4385-8290-99069144CB5D}"/>
</file>

<file path=customXml/itemProps3.xml><?xml version="1.0" encoding="utf-8"?>
<ds:datastoreItem xmlns:ds="http://schemas.openxmlformats.org/officeDocument/2006/customXml" ds:itemID="{CAAEAEAF-6487-4DF5-AEDC-FCBC44FF99EA}"/>
</file>

<file path=docProps/app.xml><?xml version="1.0" encoding="utf-8"?>
<Properties xmlns="http://schemas.openxmlformats.org/officeDocument/2006/extended-properties" xmlns:vt="http://schemas.openxmlformats.org/officeDocument/2006/docPropsVTypes">
  <TotalTime>218</TotalTime>
  <Words>327</Words>
  <Application>Microsoft Office PowerPoint</Application>
  <PresentationFormat>Widescreen</PresentationFormat>
  <Paragraphs>22</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Wingdings</vt:lpstr>
      <vt:lpstr>Office Theme</vt:lpstr>
      <vt:lpstr>Higher Sociology  Assignment    </vt:lpstr>
      <vt:lpstr>Assignment: overview </vt:lpstr>
      <vt:lpstr>Assignment: sections </vt:lpstr>
      <vt:lpstr>Assignment: sections (continued)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c:creator>
  <cp:lastModifiedBy>Heather St Clair</cp:lastModifiedBy>
  <cp:revision>2</cp:revision>
  <dcterms:created xsi:type="dcterms:W3CDTF">2022-05-25T15:20:16Z</dcterms:created>
  <dcterms:modified xsi:type="dcterms:W3CDTF">2022-06-01T16:21:48Z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0x010100EE1584DF9C2DEA47845A1C952B26F813</vt:lpwstr>
  </property>
</Properties>
</file>