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handoutMasterIdLst>
    <p:handoutMasterId r:id="rId22"/>
  </p:handoutMasterIdLst>
  <p:sldIdLst>
    <p:sldId id="294" r:id="rId12"/>
    <p:sldId id="280" r:id="rId13"/>
    <p:sldId id="295" r:id="rId14"/>
    <p:sldId id="296" r:id="rId15"/>
    <p:sldId id="303" r:id="rId16"/>
    <p:sldId id="297" r:id="rId17"/>
    <p:sldId id="299" r:id="rId18"/>
    <p:sldId id="300" r:id="rId19"/>
    <p:sldId id="301" r:id="rId20"/>
    <p:sldId id="302" r:id="rId21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>
                <a:solidFill>
                  <a:srgbClr val="FFFFFF"/>
                </a:solidFill>
              </a:rPr>
              <a:t> 0303 333 0330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>
                <a:solidFill>
                  <a:srgbClr val="FFFFFF"/>
                </a:solidFill>
              </a:rPr>
              <a:t> 0303 333 0330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aitlin.boyle@sqa.org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39552" y="2564904"/>
            <a:ext cx="7777162" cy="19442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HN Business Network Event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lang="en-US" sz="3200" kern="0" dirty="0">
                <a:latin typeface="Gill Sans MT" panose="020B0502020104020203" pitchFamily="34" charset="0"/>
              </a:rPr>
              <a:t>6</a:t>
            </a:r>
            <a:r>
              <a:rPr lang="en-US" sz="3200" kern="0" baseline="30000" dirty="0">
                <a:latin typeface="Gill Sans MT" panose="020B0502020104020203" pitchFamily="34" charset="0"/>
              </a:rPr>
              <a:t>th</a:t>
            </a:r>
            <a:r>
              <a:rPr lang="en-US" sz="3200" kern="0" dirty="0">
                <a:latin typeface="Gill Sans MT" panose="020B0502020104020203" pitchFamily="34" charset="0"/>
              </a:rPr>
              <a:t> March 2020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8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83419" y="2060848"/>
            <a:ext cx="7777162" cy="19442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8206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8026" y="620688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Programme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320309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Welcome and SQA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Senior External Verifier Update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Business Enterprise programme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Tea/coffee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Digital </a:t>
            </a:r>
            <a:r>
              <a:rPr lang="en-GB" kern="0">
                <a:latin typeface="Gill Sans MT" panose="020B0502020104020203" pitchFamily="34" charset="0"/>
              </a:rPr>
              <a:t>and Social Technologies </a:t>
            </a:r>
            <a:r>
              <a:rPr lang="en-GB" kern="0" dirty="0">
                <a:latin typeface="Gill Sans MT" panose="020B0502020104020203" pitchFamily="34" charset="0"/>
              </a:rPr>
              <a:t>in Business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Lunch (13.00)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Developing Digital Assessment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HN Business Review Update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Plenary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Close (circa 15.45)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74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Qualifications Officer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2276872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Caitlin Boyle </a:t>
            </a:r>
            <a:r>
              <a:rPr lang="en-GB" kern="0" dirty="0" err="1">
                <a:solidFill>
                  <a:srgbClr val="CCFF33"/>
                </a:solidFill>
                <a:latin typeface="Gill Sans MT" panose="020B05020201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Caitlin.boyle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Gill Sans MT" panose="020B05020201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@sqa.org.uk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CCFF33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lang="en-GB" kern="0" dirty="0">
                <a:solidFill>
                  <a:schemeClr val="bg1"/>
                </a:solidFill>
                <a:latin typeface="Gill Sans MT" panose="020B0502020104020203" pitchFamily="34" charset="0"/>
              </a:rPr>
              <a:t>Qualifications Officer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lang="en-GB" kern="0" dirty="0">
                <a:solidFill>
                  <a:schemeClr val="bg1"/>
                </a:solidFill>
                <a:latin typeface="Gill Sans MT" panose="020B0502020104020203" pitchFamily="34" charset="0"/>
              </a:rPr>
              <a:t>HN/SVQ Business, Administration and Enterprise</a:t>
            </a:r>
          </a:p>
        </p:txBody>
      </p:sp>
    </p:spTree>
    <p:extLst>
      <p:ext uri="{BB962C8B-B14F-4D97-AF65-F5344CB8AC3E}">
        <p14:creationId xmlns:p14="http://schemas.microsoft.com/office/powerpoint/2010/main" val="310042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2019/20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556792"/>
            <a:ext cx="892899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Gill Sans MT" panose="020B0502020104020203" pitchFamily="34" charset="0"/>
              </a:rPr>
              <a:t>Revised Optional Units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Research Skills J1NC 34 (F60A 34 ends 31.07.22) 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Recruitment, Selection and Induction J2FS 34 </a:t>
            </a:r>
            <a:br>
              <a:rPr lang="en-GB" kern="0" dirty="0">
                <a:latin typeface="Gill Sans MT" panose="020B0502020104020203" pitchFamily="34" charset="0"/>
              </a:rPr>
            </a:br>
            <a:r>
              <a:rPr lang="en-GB" kern="0" dirty="0">
                <a:latin typeface="Gill Sans MT" panose="020B0502020104020203" pitchFamily="34" charset="0"/>
              </a:rPr>
              <a:t>(H1XK ends 31.07.21)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Interviewing: Skills and Practice J2FK 34 </a:t>
            </a:r>
            <a:br>
              <a:rPr lang="en-GB" kern="0" dirty="0">
                <a:latin typeface="Gill Sans MT" panose="020B0502020104020203" pitchFamily="34" charset="0"/>
              </a:rPr>
            </a:br>
            <a:r>
              <a:rPr lang="en-GB" kern="0" dirty="0">
                <a:latin typeface="Gill Sans MT" panose="020B0502020104020203" pitchFamily="34" charset="0"/>
              </a:rPr>
              <a:t>(H1XM ends 31.07.21)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HRM: Introduction J2FH 34 (H1KP 34 ends 31.07.21)</a:t>
            </a:r>
          </a:p>
          <a:p>
            <a:pPr lvl="0">
              <a:buClr>
                <a:srgbClr val="FFFFFF"/>
              </a:buClr>
              <a:defRPr/>
            </a:pPr>
            <a:endParaRPr lang="en-GB" kern="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2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2019/20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2306" y="2132856"/>
            <a:ext cx="892899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Gill Sans MT" panose="020B0502020104020203" pitchFamily="34" charset="0"/>
              </a:rPr>
              <a:t>Optional Units Added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Public Relations: Principles and Practice HC2P 34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Contemporary Marketing Issues DV8G 34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>
                <a:latin typeface="Gill Sans MT" panose="020B0502020104020203" pitchFamily="34" charset="0"/>
              </a:rPr>
              <a:t>Marketing: Brand Management HC4A 35</a:t>
            </a:r>
            <a:br>
              <a:rPr lang="en-GB" kern="0" dirty="0">
                <a:latin typeface="Gill Sans MT" panose="020B0502020104020203" pitchFamily="34" charset="0"/>
              </a:rPr>
            </a:br>
            <a:endParaRPr lang="en-GB" kern="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5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Graded Unit 1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5514" y="1124744"/>
            <a:ext cx="8621630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Case study should be given to learners up to 3 weeks prior to the examination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The examination should be </a:t>
            </a:r>
            <a:r>
              <a:rPr lang="en-GB" kern="0" dirty="0">
                <a:solidFill>
                  <a:srgbClr val="CCFF33"/>
                </a:solidFill>
                <a:latin typeface="Gill Sans MT" panose="020B0502020104020203" pitchFamily="34" charset="0"/>
              </a:rPr>
              <a:t>unseen</a:t>
            </a:r>
            <a: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 and the assessment should be conducted in controlled and invigilated conditions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Learners may not bring their own copy of the case study, centre must provide a fresh copy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Assessors may provide advice and guidance on examination technique and clarification on the meaning of command words, which may appear within an examination, </a:t>
            </a:r>
            <a:r>
              <a:rPr lang="en-GB" kern="0" dirty="0">
                <a:solidFill>
                  <a:srgbClr val="CCFF33"/>
                </a:solidFill>
                <a:latin typeface="Gill Sans MT" panose="020B0502020104020203" pitchFamily="34" charset="0"/>
              </a:rPr>
              <a:t>prior to the examination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>
                <a:solidFill>
                  <a:schemeClr val="bg1"/>
                </a:solidFill>
                <a:latin typeface="Gill Sans MT" panose="020B0502020104020203" pitchFamily="34" charset="0"/>
              </a:rPr>
              <a:t>[new statement] </a:t>
            </a:r>
            <a:r>
              <a:rPr lang="en-GB" kern="0" dirty="0">
                <a:solidFill>
                  <a:srgbClr val="CCFF33"/>
                </a:solidFill>
                <a:latin typeface="Gill Sans MT" panose="020B0502020104020203" pitchFamily="34" charset="0"/>
              </a:rPr>
              <a:t>Content of case study must not be discussed with learners prior to assessment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GB" kern="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7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</a:t>
            </a:r>
            <a:r>
              <a:rPr lang="en-GB" b="0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Entry &amp; Cert Stats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5516" y="1196752"/>
            <a:ext cx="8712968" cy="41861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770844-6002-4DA8-8DF4-8480A9D56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5" y="1953849"/>
            <a:ext cx="4346141" cy="1475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024980-6E7A-4C30-BAF2-B340615E6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914" y="1988840"/>
            <a:ext cx="4208311" cy="1440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6746F-B802-4AE4-928C-73C0177BA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691309"/>
            <a:ext cx="7128792" cy="11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5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</a:t>
            </a:r>
            <a:r>
              <a:rPr lang="en-GB" b="0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Entry &amp; Cert Stats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5516" y="1196752"/>
            <a:ext cx="8712968" cy="41861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404AB-AFB3-4DF4-A000-EB8C992E7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75054"/>
            <a:ext cx="8229600" cy="418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4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SQA Update – </a:t>
            </a:r>
            <a:r>
              <a:rPr lang="en-GB" b="0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Entry &amp; Cert Stats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5516" y="1196752"/>
            <a:ext cx="8712968" cy="41861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E29E24-DA6C-4F4A-8C90-3E2A9DFDB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2" y="5526962"/>
            <a:ext cx="5591058" cy="504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DBBB9A-572C-4EED-91A8-4B57FAB69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04" y="1340768"/>
            <a:ext cx="8692279" cy="404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65838"/>
      </p:ext>
    </p:extLst>
  </p:cSld>
  <p:clrMapOvr>
    <a:masterClrMapping/>
  </p:clrMapOvr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242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Arial Narrow</vt:lpstr>
      <vt:lpstr>Calibri</vt:lpstr>
      <vt:lpstr>Gill Sans MT</vt:lpstr>
      <vt:lpstr>Symbol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Tony Hamilton</cp:lastModifiedBy>
  <cp:revision>95</cp:revision>
  <cp:lastPrinted>2013-10-31T13:53:25Z</cp:lastPrinted>
  <dcterms:created xsi:type="dcterms:W3CDTF">2013-10-10T15:37:55Z</dcterms:created>
  <dcterms:modified xsi:type="dcterms:W3CDTF">2020-03-03T15:14:51Z</dcterms:modified>
</cp:coreProperties>
</file>