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8" r:id="rId4"/>
    <p:sldMasterId id="2147483681" r:id="rId5"/>
  </p:sldMasterIdLst>
  <p:notesMasterIdLst>
    <p:notesMasterId r:id="rId32"/>
  </p:notesMasterIdLst>
  <p:sldIdLst>
    <p:sldId id="355" r:id="rId6"/>
    <p:sldId id="380" r:id="rId7"/>
    <p:sldId id="381" r:id="rId8"/>
    <p:sldId id="371" r:id="rId9"/>
    <p:sldId id="382" r:id="rId10"/>
    <p:sldId id="372" r:id="rId11"/>
    <p:sldId id="298" r:id="rId12"/>
    <p:sldId id="383" r:id="rId13"/>
    <p:sldId id="330" r:id="rId14"/>
    <p:sldId id="357" r:id="rId15"/>
    <p:sldId id="359" r:id="rId16"/>
    <p:sldId id="360" r:id="rId17"/>
    <p:sldId id="358" r:id="rId18"/>
    <p:sldId id="361" r:id="rId19"/>
    <p:sldId id="362" r:id="rId20"/>
    <p:sldId id="363" r:id="rId21"/>
    <p:sldId id="366" r:id="rId22"/>
    <p:sldId id="385" r:id="rId23"/>
    <p:sldId id="386" r:id="rId24"/>
    <p:sldId id="388" r:id="rId25"/>
    <p:sldId id="389" r:id="rId26"/>
    <p:sldId id="390" r:id="rId27"/>
    <p:sldId id="379" r:id="rId28"/>
    <p:sldId id="384" r:id="rId29"/>
    <p:sldId id="369" r:id="rId30"/>
    <p:sldId id="356" r:id="rId31"/>
  </p:sldIdLst>
  <p:sldSz cx="9144000" cy="6858000" type="screen4x3"/>
  <p:notesSz cx="6796088" cy="9871075"/>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Lst>
  <p:custDataLst>
    <p:tags r:id="rId39"/>
  </p:custDataLst>
  <p:defaultTextStyle>
    <a:defPPr>
      <a:defRPr lang="en-US"/>
    </a:defPPr>
    <a:lvl1pPr marL="0" algn="l" defTabSz="717338" rtl="0" eaLnBrk="1" latinLnBrk="0" hangingPunct="1">
      <a:defRPr sz="1412" kern="1200">
        <a:solidFill>
          <a:schemeClr val="tx1"/>
        </a:solidFill>
        <a:latin typeface="+mn-lt"/>
        <a:ea typeface="+mn-ea"/>
        <a:cs typeface="+mn-cs"/>
      </a:defRPr>
    </a:lvl1pPr>
    <a:lvl2pPr marL="358669" algn="l" defTabSz="717338" rtl="0" eaLnBrk="1" latinLnBrk="0" hangingPunct="1">
      <a:defRPr sz="1412" kern="1200">
        <a:solidFill>
          <a:schemeClr val="tx1"/>
        </a:solidFill>
        <a:latin typeface="+mn-lt"/>
        <a:ea typeface="+mn-ea"/>
        <a:cs typeface="+mn-cs"/>
      </a:defRPr>
    </a:lvl2pPr>
    <a:lvl3pPr marL="717338" algn="l" defTabSz="717338" rtl="0" eaLnBrk="1" latinLnBrk="0" hangingPunct="1">
      <a:defRPr sz="1412" kern="1200">
        <a:solidFill>
          <a:schemeClr val="tx1"/>
        </a:solidFill>
        <a:latin typeface="+mn-lt"/>
        <a:ea typeface="+mn-ea"/>
        <a:cs typeface="+mn-cs"/>
      </a:defRPr>
    </a:lvl3pPr>
    <a:lvl4pPr marL="1076007" algn="l" defTabSz="717338" rtl="0" eaLnBrk="1" latinLnBrk="0" hangingPunct="1">
      <a:defRPr sz="1412" kern="1200">
        <a:solidFill>
          <a:schemeClr val="tx1"/>
        </a:solidFill>
        <a:latin typeface="+mn-lt"/>
        <a:ea typeface="+mn-ea"/>
        <a:cs typeface="+mn-cs"/>
      </a:defRPr>
    </a:lvl4pPr>
    <a:lvl5pPr marL="1434675" algn="l" defTabSz="717338" rtl="0" eaLnBrk="1" latinLnBrk="0" hangingPunct="1">
      <a:defRPr sz="1412" kern="1200">
        <a:solidFill>
          <a:schemeClr val="tx1"/>
        </a:solidFill>
        <a:latin typeface="+mn-lt"/>
        <a:ea typeface="+mn-ea"/>
        <a:cs typeface="+mn-cs"/>
      </a:defRPr>
    </a:lvl5pPr>
    <a:lvl6pPr marL="1793345" algn="l" defTabSz="717338" rtl="0" eaLnBrk="1" latinLnBrk="0" hangingPunct="1">
      <a:defRPr sz="1412" kern="1200">
        <a:solidFill>
          <a:schemeClr val="tx1"/>
        </a:solidFill>
        <a:latin typeface="+mn-lt"/>
        <a:ea typeface="+mn-ea"/>
        <a:cs typeface="+mn-cs"/>
      </a:defRPr>
    </a:lvl6pPr>
    <a:lvl7pPr marL="2152013" algn="l" defTabSz="717338" rtl="0" eaLnBrk="1" latinLnBrk="0" hangingPunct="1">
      <a:defRPr sz="1412" kern="1200">
        <a:solidFill>
          <a:schemeClr val="tx1"/>
        </a:solidFill>
        <a:latin typeface="+mn-lt"/>
        <a:ea typeface="+mn-ea"/>
        <a:cs typeface="+mn-cs"/>
      </a:defRPr>
    </a:lvl7pPr>
    <a:lvl8pPr marL="2510683" algn="l" defTabSz="717338" rtl="0" eaLnBrk="1" latinLnBrk="0" hangingPunct="1">
      <a:defRPr sz="1412" kern="1200">
        <a:solidFill>
          <a:schemeClr val="tx1"/>
        </a:solidFill>
        <a:latin typeface="+mn-lt"/>
        <a:ea typeface="+mn-ea"/>
        <a:cs typeface="+mn-cs"/>
      </a:defRPr>
    </a:lvl8pPr>
    <a:lvl9pPr marL="2869351" algn="l" defTabSz="717338" rtl="0" eaLnBrk="1" latinLnBrk="0" hangingPunct="1">
      <a:defRPr sz="14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D0"/>
    <a:srgbClr val="020202"/>
    <a:srgbClr val="000000"/>
    <a:srgbClr val="6B5791"/>
    <a:srgbClr val="6B6D71"/>
    <a:srgbClr val="6D6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131" autoAdjust="0"/>
  </p:normalViewPr>
  <p:slideViewPr>
    <p:cSldViewPr snapToGrid="0">
      <p:cViewPr varScale="1">
        <p:scale>
          <a:sx n="84" d="100"/>
          <a:sy n="84" d="100"/>
        </p:scale>
        <p:origin x="1638" y="96"/>
      </p:cViewPr>
      <p:guideLst>
        <p:guide orient="horz" pos="2160"/>
        <p:guide pos="2880"/>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4812" cy="495300"/>
          </a:xfrm>
          <a:prstGeom prst="rect">
            <a:avLst/>
          </a:prstGeom>
        </p:spPr>
        <p:txBody>
          <a:bodyPr vert="horz" lIns="91440" tIns="45720" rIns="91440" bIns="45720" rtlCol="0"/>
          <a:lstStyle>
            <a:lvl1pPr algn="r">
              <a:defRPr sz="1200"/>
            </a:lvl1pPr>
          </a:lstStyle>
          <a:p>
            <a:fld id="{B67AAA7F-CD31-4152-938F-900CB340336D}" type="datetimeFigureOut">
              <a:rPr lang="en-GB" smtClean="0"/>
              <a:t>28/02/2020</a:t>
            </a:fld>
            <a:endParaRPr lang="en-GB"/>
          </a:p>
        </p:txBody>
      </p:sp>
      <p:sp>
        <p:nvSpPr>
          <p:cNvPr id="4" name="Slide Image Placeholder 3"/>
          <p:cNvSpPr>
            <a:spLocks noGrp="1" noRot="1" noChangeAspect="1"/>
          </p:cNvSpPr>
          <p:nvPr>
            <p:ph type="sldImg" idx="2"/>
          </p:nvPr>
        </p:nvSpPr>
        <p:spPr>
          <a:xfrm>
            <a:off x="1177925" y="1233488"/>
            <a:ext cx="4440238"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49800"/>
            <a:ext cx="5437188" cy="38877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5775"/>
            <a:ext cx="29448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5775"/>
            <a:ext cx="2944812" cy="495300"/>
          </a:xfrm>
          <a:prstGeom prst="rect">
            <a:avLst/>
          </a:prstGeom>
        </p:spPr>
        <p:txBody>
          <a:bodyPr vert="horz" lIns="91440" tIns="45720" rIns="91440" bIns="45720" rtlCol="0" anchor="b"/>
          <a:lstStyle>
            <a:lvl1pPr algn="r">
              <a:defRPr sz="1200"/>
            </a:lvl1pPr>
          </a:lstStyle>
          <a:p>
            <a:fld id="{0429CA82-50F3-4A91-961D-80F9B7C6292F}" type="slidenum">
              <a:rPr lang="en-GB" smtClean="0"/>
              <a:t>‹#›</a:t>
            </a:fld>
            <a:endParaRPr lang="en-GB"/>
          </a:p>
        </p:txBody>
      </p:sp>
    </p:spTree>
    <p:extLst>
      <p:ext uri="{BB962C8B-B14F-4D97-AF65-F5344CB8AC3E}">
        <p14:creationId xmlns:p14="http://schemas.microsoft.com/office/powerpoint/2010/main" val="3939178786"/>
      </p:ext>
    </p:extLst>
  </p:cSld>
  <p:clrMap bg1="lt1" tx1="dk1" bg2="lt2" tx2="dk2" accent1="accent1" accent2="accent2" accent3="accent3" accent4="accent4" accent5="accent5" accent6="accent6" hlink="hlink" folHlink="folHlink"/>
  <p:notesStyle>
    <a:lvl1pPr marL="0" algn="l" defTabSz="748162" rtl="0" eaLnBrk="1" latinLnBrk="0" hangingPunct="1">
      <a:defRPr sz="982" kern="1200">
        <a:solidFill>
          <a:schemeClr val="tx1"/>
        </a:solidFill>
        <a:latin typeface="+mn-lt"/>
        <a:ea typeface="+mn-ea"/>
        <a:cs typeface="+mn-cs"/>
      </a:defRPr>
    </a:lvl1pPr>
    <a:lvl2pPr marL="374081" algn="l" defTabSz="748162" rtl="0" eaLnBrk="1" latinLnBrk="0" hangingPunct="1">
      <a:defRPr sz="982" kern="1200">
        <a:solidFill>
          <a:schemeClr val="tx1"/>
        </a:solidFill>
        <a:latin typeface="+mn-lt"/>
        <a:ea typeface="+mn-ea"/>
        <a:cs typeface="+mn-cs"/>
      </a:defRPr>
    </a:lvl2pPr>
    <a:lvl3pPr marL="748162" algn="l" defTabSz="748162" rtl="0" eaLnBrk="1" latinLnBrk="0" hangingPunct="1">
      <a:defRPr sz="982" kern="1200">
        <a:solidFill>
          <a:schemeClr val="tx1"/>
        </a:solidFill>
        <a:latin typeface="+mn-lt"/>
        <a:ea typeface="+mn-ea"/>
        <a:cs typeface="+mn-cs"/>
      </a:defRPr>
    </a:lvl3pPr>
    <a:lvl4pPr marL="1122243" algn="l" defTabSz="748162" rtl="0" eaLnBrk="1" latinLnBrk="0" hangingPunct="1">
      <a:defRPr sz="982" kern="1200">
        <a:solidFill>
          <a:schemeClr val="tx1"/>
        </a:solidFill>
        <a:latin typeface="+mn-lt"/>
        <a:ea typeface="+mn-ea"/>
        <a:cs typeface="+mn-cs"/>
      </a:defRPr>
    </a:lvl4pPr>
    <a:lvl5pPr marL="1496324" algn="l" defTabSz="748162" rtl="0" eaLnBrk="1" latinLnBrk="0" hangingPunct="1">
      <a:defRPr sz="982" kern="1200">
        <a:solidFill>
          <a:schemeClr val="tx1"/>
        </a:solidFill>
        <a:latin typeface="+mn-lt"/>
        <a:ea typeface="+mn-ea"/>
        <a:cs typeface="+mn-cs"/>
      </a:defRPr>
    </a:lvl5pPr>
    <a:lvl6pPr marL="1870405" algn="l" defTabSz="748162" rtl="0" eaLnBrk="1" latinLnBrk="0" hangingPunct="1">
      <a:defRPr sz="982" kern="1200">
        <a:solidFill>
          <a:schemeClr val="tx1"/>
        </a:solidFill>
        <a:latin typeface="+mn-lt"/>
        <a:ea typeface="+mn-ea"/>
        <a:cs typeface="+mn-cs"/>
      </a:defRPr>
    </a:lvl6pPr>
    <a:lvl7pPr marL="2244486" algn="l" defTabSz="748162" rtl="0" eaLnBrk="1" latinLnBrk="0" hangingPunct="1">
      <a:defRPr sz="982" kern="1200">
        <a:solidFill>
          <a:schemeClr val="tx1"/>
        </a:solidFill>
        <a:latin typeface="+mn-lt"/>
        <a:ea typeface="+mn-ea"/>
        <a:cs typeface="+mn-cs"/>
      </a:defRPr>
    </a:lvl7pPr>
    <a:lvl8pPr marL="2618567" algn="l" defTabSz="748162" rtl="0" eaLnBrk="1" latinLnBrk="0" hangingPunct="1">
      <a:defRPr sz="982" kern="1200">
        <a:solidFill>
          <a:schemeClr val="tx1"/>
        </a:solidFill>
        <a:latin typeface="+mn-lt"/>
        <a:ea typeface="+mn-ea"/>
        <a:cs typeface="+mn-cs"/>
      </a:defRPr>
    </a:lvl8pPr>
    <a:lvl9pPr marL="2992648" algn="l" defTabSz="748162" rtl="0" eaLnBrk="1" latinLnBrk="0" hangingPunct="1">
      <a:defRPr sz="98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9CA82-50F3-4A91-961D-80F9B7C6292F}" type="slidenum">
              <a:rPr lang="en-GB" smtClean="0"/>
              <a:t>9</a:t>
            </a:fld>
            <a:endParaRPr lang="en-GB"/>
          </a:p>
        </p:txBody>
      </p:sp>
    </p:spTree>
    <p:extLst>
      <p:ext uri="{BB962C8B-B14F-4D97-AF65-F5344CB8AC3E}">
        <p14:creationId xmlns:p14="http://schemas.microsoft.com/office/powerpoint/2010/main" val="3443396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9CA82-50F3-4A91-961D-80F9B7C6292F}" type="slidenum">
              <a:rPr lang="en-GB" smtClean="0"/>
              <a:t>18</a:t>
            </a:fld>
            <a:endParaRPr lang="en-GB"/>
          </a:p>
        </p:txBody>
      </p:sp>
    </p:spTree>
    <p:extLst>
      <p:ext uri="{BB962C8B-B14F-4D97-AF65-F5344CB8AC3E}">
        <p14:creationId xmlns:p14="http://schemas.microsoft.com/office/powerpoint/2010/main" val="3741507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9CA82-50F3-4A91-961D-80F9B7C6292F}" type="slidenum">
              <a:rPr lang="en-GB" smtClean="0"/>
              <a:t>19</a:t>
            </a:fld>
            <a:endParaRPr lang="en-GB"/>
          </a:p>
        </p:txBody>
      </p:sp>
    </p:spTree>
    <p:extLst>
      <p:ext uri="{BB962C8B-B14F-4D97-AF65-F5344CB8AC3E}">
        <p14:creationId xmlns:p14="http://schemas.microsoft.com/office/powerpoint/2010/main" val="3788133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9CA82-50F3-4A91-961D-80F9B7C6292F}" type="slidenum">
              <a:rPr lang="en-GB" smtClean="0"/>
              <a:t>20</a:t>
            </a:fld>
            <a:endParaRPr lang="en-GB"/>
          </a:p>
        </p:txBody>
      </p:sp>
    </p:spTree>
    <p:extLst>
      <p:ext uri="{BB962C8B-B14F-4D97-AF65-F5344CB8AC3E}">
        <p14:creationId xmlns:p14="http://schemas.microsoft.com/office/powerpoint/2010/main" val="2142049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9CA82-50F3-4A91-961D-80F9B7C6292F}" type="slidenum">
              <a:rPr lang="en-GB" smtClean="0"/>
              <a:t>21</a:t>
            </a:fld>
            <a:endParaRPr lang="en-GB"/>
          </a:p>
        </p:txBody>
      </p:sp>
    </p:spTree>
    <p:extLst>
      <p:ext uri="{BB962C8B-B14F-4D97-AF65-F5344CB8AC3E}">
        <p14:creationId xmlns:p14="http://schemas.microsoft.com/office/powerpoint/2010/main" val="4063707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9CA82-50F3-4A91-961D-80F9B7C6292F}" type="slidenum">
              <a:rPr lang="en-GB" smtClean="0"/>
              <a:t>22</a:t>
            </a:fld>
            <a:endParaRPr lang="en-GB"/>
          </a:p>
        </p:txBody>
      </p:sp>
    </p:spTree>
    <p:extLst>
      <p:ext uri="{BB962C8B-B14F-4D97-AF65-F5344CB8AC3E}">
        <p14:creationId xmlns:p14="http://schemas.microsoft.com/office/powerpoint/2010/main" val="203812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9CA82-50F3-4A91-961D-80F9B7C6292F}" type="slidenum">
              <a:rPr lang="en-GB" smtClean="0"/>
              <a:t>10</a:t>
            </a:fld>
            <a:endParaRPr lang="en-GB"/>
          </a:p>
        </p:txBody>
      </p:sp>
    </p:spTree>
    <p:extLst>
      <p:ext uri="{BB962C8B-B14F-4D97-AF65-F5344CB8AC3E}">
        <p14:creationId xmlns:p14="http://schemas.microsoft.com/office/powerpoint/2010/main" val="135390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9CA82-50F3-4A91-961D-80F9B7C6292F}" type="slidenum">
              <a:rPr lang="en-GB" smtClean="0"/>
              <a:t>11</a:t>
            </a:fld>
            <a:endParaRPr lang="en-GB"/>
          </a:p>
        </p:txBody>
      </p:sp>
    </p:spTree>
    <p:extLst>
      <p:ext uri="{BB962C8B-B14F-4D97-AF65-F5344CB8AC3E}">
        <p14:creationId xmlns:p14="http://schemas.microsoft.com/office/powerpoint/2010/main" val="201559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9CA82-50F3-4A91-961D-80F9B7C6292F}" type="slidenum">
              <a:rPr lang="en-GB" smtClean="0"/>
              <a:t>12</a:t>
            </a:fld>
            <a:endParaRPr lang="en-GB"/>
          </a:p>
        </p:txBody>
      </p:sp>
    </p:spTree>
    <p:extLst>
      <p:ext uri="{BB962C8B-B14F-4D97-AF65-F5344CB8AC3E}">
        <p14:creationId xmlns:p14="http://schemas.microsoft.com/office/powerpoint/2010/main" val="299070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9CA82-50F3-4A91-961D-80F9B7C6292F}" type="slidenum">
              <a:rPr lang="en-GB" smtClean="0"/>
              <a:t>13</a:t>
            </a:fld>
            <a:endParaRPr lang="en-GB"/>
          </a:p>
        </p:txBody>
      </p:sp>
    </p:spTree>
    <p:extLst>
      <p:ext uri="{BB962C8B-B14F-4D97-AF65-F5344CB8AC3E}">
        <p14:creationId xmlns:p14="http://schemas.microsoft.com/office/powerpoint/2010/main" val="276466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9CA82-50F3-4A91-961D-80F9B7C6292F}" type="slidenum">
              <a:rPr lang="en-GB" smtClean="0"/>
              <a:t>14</a:t>
            </a:fld>
            <a:endParaRPr lang="en-GB"/>
          </a:p>
        </p:txBody>
      </p:sp>
    </p:spTree>
    <p:extLst>
      <p:ext uri="{BB962C8B-B14F-4D97-AF65-F5344CB8AC3E}">
        <p14:creationId xmlns:p14="http://schemas.microsoft.com/office/powerpoint/2010/main" val="3578337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9CA82-50F3-4A91-961D-80F9B7C6292F}" type="slidenum">
              <a:rPr lang="en-GB" smtClean="0"/>
              <a:t>15</a:t>
            </a:fld>
            <a:endParaRPr lang="en-GB"/>
          </a:p>
        </p:txBody>
      </p:sp>
    </p:spTree>
    <p:extLst>
      <p:ext uri="{BB962C8B-B14F-4D97-AF65-F5344CB8AC3E}">
        <p14:creationId xmlns:p14="http://schemas.microsoft.com/office/powerpoint/2010/main" val="1243243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9CA82-50F3-4A91-961D-80F9B7C6292F}" type="slidenum">
              <a:rPr lang="en-GB" smtClean="0"/>
              <a:t>16</a:t>
            </a:fld>
            <a:endParaRPr lang="en-GB"/>
          </a:p>
        </p:txBody>
      </p:sp>
    </p:spTree>
    <p:extLst>
      <p:ext uri="{BB962C8B-B14F-4D97-AF65-F5344CB8AC3E}">
        <p14:creationId xmlns:p14="http://schemas.microsoft.com/office/powerpoint/2010/main" val="21915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9CA82-50F3-4A91-961D-80F9B7C6292F}" type="slidenum">
              <a:rPr lang="en-GB" smtClean="0"/>
              <a:t>17</a:t>
            </a:fld>
            <a:endParaRPr lang="en-GB"/>
          </a:p>
        </p:txBody>
      </p:sp>
    </p:spTree>
    <p:extLst>
      <p:ext uri="{BB962C8B-B14F-4D97-AF65-F5344CB8AC3E}">
        <p14:creationId xmlns:p14="http://schemas.microsoft.com/office/powerpoint/2010/main" val="45722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85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22462" b="32615"/>
          <a:stretch/>
        </p:blipFill>
        <p:spPr>
          <a:xfrm rot="10800000">
            <a:off x="0" y="0"/>
            <a:ext cx="9144000" cy="834083"/>
          </a:xfrm>
          <a:prstGeom prst="rect">
            <a:avLst/>
          </a:prstGeom>
        </p:spPr>
      </p:pic>
      <p:sp>
        <p:nvSpPr>
          <p:cNvPr id="9" name="TextBox 8"/>
          <p:cNvSpPr txBox="1"/>
          <p:nvPr userDrawn="1"/>
        </p:nvSpPr>
        <p:spPr>
          <a:xfrm>
            <a:off x="4032448" y="3257688"/>
            <a:ext cx="4860032" cy="553998"/>
          </a:xfrm>
          <a:prstGeom prst="rect">
            <a:avLst/>
          </a:prstGeom>
          <a:noFill/>
        </p:spPr>
        <p:txBody>
          <a:bodyPr vert="horz" wrap="square" rtlCol="0">
            <a:spAutoFit/>
          </a:bodyPr>
          <a:lstStyle/>
          <a:p>
            <a:pPr algn="r"/>
            <a:r>
              <a:rPr lang="en-GB" sz="3000" b="1" dirty="0">
                <a:solidFill>
                  <a:srgbClr val="6B5791"/>
                </a:solidFill>
              </a:rPr>
              <a:t>Just ask, we are here to help!</a:t>
            </a: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235290"/>
            <a:ext cx="9144000" cy="657570"/>
          </a:xfrm>
          <a:prstGeom prst="rect">
            <a:avLst/>
          </a:prstGeom>
        </p:spPr>
      </p:pic>
      <p:grpSp>
        <p:nvGrpSpPr>
          <p:cNvPr id="7" name="Group 6"/>
          <p:cNvGrpSpPr/>
          <p:nvPr userDrawn="1"/>
        </p:nvGrpSpPr>
        <p:grpSpPr>
          <a:xfrm>
            <a:off x="449050" y="1122639"/>
            <a:ext cx="3402965" cy="4824095"/>
            <a:chOff x="0" y="0"/>
            <a:chExt cx="3402965" cy="4824095"/>
          </a:xfrm>
        </p:grpSpPr>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l="2056" t="1455" r="1328" b="1114"/>
            <a:stretch/>
          </p:blipFill>
          <p:spPr>
            <a:xfrm>
              <a:off x="19050" y="0"/>
              <a:ext cx="3383915" cy="4824095"/>
            </a:xfrm>
            <a:prstGeom prst="rect">
              <a:avLst/>
            </a:prstGeom>
            <a:ln>
              <a:solidFill>
                <a:srgbClr val="B2B2B2"/>
              </a:solidFill>
            </a:ln>
          </p:spPr>
        </p:pic>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30596" b="33510"/>
            <a:stretch/>
          </p:blipFill>
          <p:spPr bwMode="auto">
            <a:xfrm>
              <a:off x="0" y="1552575"/>
              <a:ext cx="3400425" cy="1731645"/>
            </a:xfrm>
            <a:prstGeom prst="rect">
              <a:avLst/>
            </a:prstGeom>
            <a:ln>
              <a:noFill/>
            </a:ln>
            <a:extLst>
              <a:ext uri="{53640926-AAD7-44D8-BBD7-CCE9431645EC}">
                <a14:shadowObscured xmlns:a14="http://schemas.microsoft.com/office/drawing/2010/main"/>
              </a:ext>
            </a:extLst>
          </p:spPr>
        </p:pic>
      </p:grpSp>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32448" y="4592130"/>
            <a:ext cx="5000368" cy="862716"/>
          </a:xfrm>
          <a:prstGeom prst="rect">
            <a:avLst/>
          </a:prstGeom>
        </p:spPr>
      </p:pic>
      <p:pic>
        <p:nvPicPr>
          <p:cNvPr id="12" name="Picture 16" descr="image001"/>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711494" y="1673765"/>
            <a:ext cx="1235422" cy="122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0437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22462" b="32615"/>
          <a:stretch/>
        </p:blipFill>
        <p:spPr>
          <a:xfrm rot="10800000">
            <a:off x="0" y="0"/>
            <a:ext cx="9144000" cy="834083"/>
          </a:xfrm>
          <a:prstGeom prst="rect">
            <a:avLst/>
          </a:prstGeom>
        </p:spPr>
      </p:pic>
      <p:sp>
        <p:nvSpPr>
          <p:cNvPr id="9" name="TextBox 8"/>
          <p:cNvSpPr txBox="1"/>
          <p:nvPr userDrawn="1"/>
        </p:nvSpPr>
        <p:spPr>
          <a:xfrm>
            <a:off x="4032448" y="3257688"/>
            <a:ext cx="4860032" cy="553998"/>
          </a:xfrm>
          <a:prstGeom prst="rect">
            <a:avLst/>
          </a:prstGeom>
          <a:noFill/>
        </p:spPr>
        <p:txBody>
          <a:bodyPr vert="horz" wrap="square" rtlCol="0">
            <a:spAutoFit/>
          </a:bodyPr>
          <a:lstStyle/>
          <a:p>
            <a:pPr algn="r"/>
            <a:r>
              <a:rPr lang="en-GB" sz="3000" b="1" dirty="0">
                <a:solidFill>
                  <a:srgbClr val="6B5791"/>
                </a:solidFill>
              </a:rPr>
              <a:t>Just ask, we are here to help!</a:t>
            </a: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235290"/>
            <a:ext cx="9144000" cy="657570"/>
          </a:xfrm>
          <a:prstGeom prst="rect">
            <a:avLst/>
          </a:prstGeom>
        </p:spPr>
      </p:pic>
      <p:grpSp>
        <p:nvGrpSpPr>
          <p:cNvPr id="7" name="Group 6"/>
          <p:cNvGrpSpPr/>
          <p:nvPr userDrawn="1"/>
        </p:nvGrpSpPr>
        <p:grpSpPr>
          <a:xfrm>
            <a:off x="449050" y="1122639"/>
            <a:ext cx="3402965" cy="4824095"/>
            <a:chOff x="0" y="0"/>
            <a:chExt cx="3402965" cy="4824095"/>
          </a:xfrm>
        </p:grpSpPr>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l="2056" t="1455" r="1328" b="1114"/>
            <a:stretch/>
          </p:blipFill>
          <p:spPr>
            <a:xfrm>
              <a:off x="19050" y="0"/>
              <a:ext cx="3383915" cy="4824095"/>
            </a:xfrm>
            <a:prstGeom prst="rect">
              <a:avLst/>
            </a:prstGeom>
            <a:ln>
              <a:solidFill>
                <a:srgbClr val="B2B2B2"/>
              </a:solidFill>
            </a:ln>
          </p:spPr>
        </p:pic>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30596" b="33510"/>
            <a:stretch/>
          </p:blipFill>
          <p:spPr bwMode="auto">
            <a:xfrm>
              <a:off x="0" y="1552575"/>
              <a:ext cx="3400425" cy="1731645"/>
            </a:xfrm>
            <a:prstGeom prst="rect">
              <a:avLst/>
            </a:prstGeom>
            <a:ln>
              <a:noFill/>
            </a:ln>
            <a:extLst>
              <a:ext uri="{53640926-AAD7-44D8-BBD7-CCE9431645EC}">
                <a14:shadowObscured xmlns:a14="http://schemas.microsoft.com/office/drawing/2010/main"/>
              </a:ext>
            </a:extLst>
          </p:spPr>
        </p:pic>
      </p:grpSp>
    </p:spTree>
    <p:custDataLst>
      <p:tags r:id="rId1"/>
    </p:custDataLst>
    <p:extLst>
      <p:ext uri="{BB962C8B-B14F-4D97-AF65-F5344CB8AC3E}">
        <p14:creationId xmlns:p14="http://schemas.microsoft.com/office/powerpoint/2010/main" val="393372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t="22462" b="32615"/>
          <a:stretch/>
        </p:blipFill>
        <p:spPr>
          <a:xfrm rot="10800000">
            <a:off x="0" y="6046570"/>
            <a:ext cx="9144000" cy="834083"/>
          </a:xfrm>
          <a:prstGeom prst="rect">
            <a:avLst/>
          </a:prstGeom>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8600" y="6128707"/>
            <a:ext cx="1600200" cy="669810"/>
          </a:xfrm>
          <a:prstGeom prst="rect">
            <a:avLst/>
          </a:prstGeom>
        </p:spPr>
      </p:pic>
    </p:spTree>
    <p:extLst>
      <p:ext uri="{BB962C8B-B14F-4D97-AF65-F5344CB8AC3E}">
        <p14:creationId xmlns:p14="http://schemas.microsoft.com/office/powerpoint/2010/main" val="29005609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3" r:id="rId3"/>
  </p:sldLayoutIdLst>
  <p:txStyles>
    <p:titleStyle>
      <a:lvl1pPr algn="ctr" defTabSz="716771" rtl="0" eaLnBrk="1" latinLnBrk="0" hangingPunct="1">
        <a:spcBef>
          <a:spcPct val="0"/>
        </a:spcBef>
        <a:buNone/>
        <a:defRPr sz="3449" kern="1200">
          <a:solidFill>
            <a:schemeClr val="tx1"/>
          </a:solidFill>
          <a:latin typeface="+mj-lt"/>
          <a:ea typeface="+mj-ea"/>
          <a:cs typeface="+mj-cs"/>
        </a:defRPr>
      </a:lvl1pPr>
    </p:titleStyle>
    <p:bodyStyle>
      <a:lvl1pPr marL="268789" indent="-268789" algn="l" defTabSz="716771" rtl="0" eaLnBrk="1" latinLnBrk="0" hangingPunct="1">
        <a:spcBef>
          <a:spcPct val="20000"/>
        </a:spcBef>
        <a:buFont typeface="Arial" pitchFamily="34" charset="0"/>
        <a:buChar char="•"/>
        <a:defRPr sz="2509" kern="1200">
          <a:solidFill>
            <a:schemeClr val="tx1"/>
          </a:solidFill>
          <a:latin typeface="+mn-lt"/>
          <a:ea typeface="+mn-ea"/>
          <a:cs typeface="+mn-cs"/>
        </a:defRPr>
      </a:lvl1pPr>
      <a:lvl2pPr marL="582376" indent="-223991" algn="l" defTabSz="716771" rtl="0" eaLnBrk="1" latinLnBrk="0" hangingPunct="1">
        <a:spcBef>
          <a:spcPct val="20000"/>
        </a:spcBef>
        <a:buFont typeface="Arial" pitchFamily="34" charset="0"/>
        <a:buChar char="–"/>
        <a:defRPr sz="2194" kern="1200">
          <a:solidFill>
            <a:schemeClr val="tx1"/>
          </a:solidFill>
          <a:latin typeface="+mn-lt"/>
          <a:ea typeface="+mn-ea"/>
          <a:cs typeface="+mn-cs"/>
        </a:defRPr>
      </a:lvl2pPr>
      <a:lvl3pPr marL="895963" indent="-179192" algn="l" defTabSz="716771" rtl="0" eaLnBrk="1" latinLnBrk="0" hangingPunct="1">
        <a:spcBef>
          <a:spcPct val="20000"/>
        </a:spcBef>
        <a:buFont typeface="Arial" pitchFamily="34" charset="0"/>
        <a:buChar char="•"/>
        <a:defRPr sz="1881" kern="1200">
          <a:solidFill>
            <a:schemeClr val="tx1"/>
          </a:solidFill>
          <a:latin typeface="+mn-lt"/>
          <a:ea typeface="+mn-ea"/>
          <a:cs typeface="+mn-cs"/>
        </a:defRPr>
      </a:lvl3pPr>
      <a:lvl4pPr marL="1254349" indent="-179192" algn="l" defTabSz="716771" rtl="0" eaLnBrk="1" latinLnBrk="0" hangingPunct="1">
        <a:spcBef>
          <a:spcPct val="20000"/>
        </a:spcBef>
        <a:buFont typeface="Arial" pitchFamily="34" charset="0"/>
        <a:buChar char="–"/>
        <a:defRPr sz="1568" kern="1200">
          <a:solidFill>
            <a:schemeClr val="tx1"/>
          </a:solidFill>
          <a:latin typeface="+mn-lt"/>
          <a:ea typeface="+mn-ea"/>
          <a:cs typeface="+mn-cs"/>
        </a:defRPr>
      </a:lvl4pPr>
      <a:lvl5pPr marL="1612734" indent="-179192" algn="l" defTabSz="716771" rtl="0" eaLnBrk="1" latinLnBrk="0" hangingPunct="1">
        <a:spcBef>
          <a:spcPct val="20000"/>
        </a:spcBef>
        <a:buFont typeface="Arial" pitchFamily="34" charset="0"/>
        <a:buChar char="»"/>
        <a:defRPr sz="1568" kern="1200">
          <a:solidFill>
            <a:schemeClr val="tx1"/>
          </a:solidFill>
          <a:latin typeface="+mn-lt"/>
          <a:ea typeface="+mn-ea"/>
          <a:cs typeface="+mn-cs"/>
        </a:defRPr>
      </a:lvl5pPr>
      <a:lvl6pPr marL="1971120" indent="-179192" algn="l" defTabSz="716771" rtl="0" eaLnBrk="1" latinLnBrk="0" hangingPunct="1">
        <a:spcBef>
          <a:spcPct val="20000"/>
        </a:spcBef>
        <a:buFont typeface="Arial" pitchFamily="34" charset="0"/>
        <a:buChar char="•"/>
        <a:defRPr sz="1568" kern="1200">
          <a:solidFill>
            <a:schemeClr val="tx1"/>
          </a:solidFill>
          <a:latin typeface="+mn-lt"/>
          <a:ea typeface="+mn-ea"/>
          <a:cs typeface="+mn-cs"/>
        </a:defRPr>
      </a:lvl6pPr>
      <a:lvl7pPr marL="2329504" indent="-179192" algn="l" defTabSz="716771" rtl="0" eaLnBrk="1" latinLnBrk="0" hangingPunct="1">
        <a:spcBef>
          <a:spcPct val="20000"/>
        </a:spcBef>
        <a:buFont typeface="Arial" pitchFamily="34" charset="0"/>
        <a:buChar char="•"/>
        <a:defRPr sz="1568" kern="1200">
          <a:solidFill>
            <a:schemeClr val="tx1"/>
          </a:solidFill>
          <a:latin typeface="+mn-lt"/>
          <a:ea typeface="+mn-ea"/>
          <a:cs typeface="+mn-cs"/>
        </a:defRPr>
      </a:lvl7pPr>
      <a:lvl8pPr marL="2687890" indent="-179192" algn="l" defTabSz="716771" rtl="0" eaLnBrk="1" latinLnBrk="0" hangingPunct="1">
        <a:spcBef>
          <a:spcPct val="20000"/>
        </a:spcBef>
        <a:buFont typeface="Arial" pitchFamily="34" charset="0"/>
        <a:buChar char="•"/>
        <a:defRPr sz="1568" kern="1200">
          <a:solidFill>
            <a:schemeClr val="tx1"/>
          </a:solidFill>
          <a:latin typeface="+mn-lt"/>
          <a:ea typeface="+mn-ea"/>
          <a:cs typeface="+mn-cs"/>
        </a:defRPr>
      </a:lvl8pPr>
      <a:lvl9pPr marL="3046276" indent="-179192" algn="l" defTabSz="716771" rtl="0" eaLnBrk="1" latinLnBrk="0" hangingPunct="1">
        <a:spcBef>
          <a:spcPct val="20000"/>
        </a:spcBef>
        <a:buFont typeface="Arial" pitchFamily="34" charset="0"/>
        <a:buChar char="•"/>
        <a:defRPr sz="1568" kern="1200">
          <a:solidFill>
            <a:schemeClr val="tx1"/>
          </a:solidFill>
          <a:latin typeface="+mn-lt"/>
          <a:ea typeface="+mn-ea"/>
          <a:cs typeface="+mn-cs"/>
        </a:defRPr>
      </a:lvl9pPr>
    </p:bodyStyle>
    <p:otherStyle>
      <a:defPPr>
        <a:defRPr lang="en-US"/>
      </a:defPPr>
      <a:lvl1pPr marL="0" algn="l" defTabSz="716771" rtl="0" eaLnBrk="1" latinLnBrk="0" hangingPunct="1">
        <a:defRPr sz="1411" kern="1200">
          <a:solidFill>
            <a:schemeClr val="tx1"/>
          </a:solidFill>
          <a:latin typeface="+mn-lt"/>
          <a:ea typeface="+mn-ea"/>
          <a:cs typeface="+mn-cs"/>
        </a:defRPr>
      </a:lvl1pPr>
      <a:lvl2pPr marL="358386" algn="l" defTabSz="716771" rtl="0" eaLnBrk="1" latinLnBrk="0" hangingPunct="1">
        <a:defRPr sz="1411" kern="1200">
          <a:solidFill>
            <a:schemeClr val="tx1"/>
          </a:solidFill>
          <a:latin typeface="+mn-lt"/>
          <a:ea typeface="+mn-ea"/>
          <a:cs typeface="+mn-cs"/>
        </a:defRPr>
      </a:lvl2pPr>
      <a:lvl3pPr marL="716771" algn="l" defTabSz="716771" rtl="0" eaLnBrk="1" latinLnBrk="0" hangingPunct="1">
        <a:defRPr sz="1411" kern="1200">
          <a:solidFill>
            <a:schemeClr val="tx1"/>
          </a:solidFill>
          <a:latin typeface="+mn-lt"/>
          <a:ea typeface="+mn-ea"/>
          <a:cs typeface="+mn-cs"/>
        </a:defRPr>
      </a:lvl3pPr>
      <a:lvl4pPr marL="1075157" algn="l" defTabSz="716771" rtl="0" eaLnBrk="1" latinLnBrk="0" hangingPunct="1">
        <a:defRPr sz="1411" kern="1200">
          <a:solidFill>
            <a:schemeClr val="tx1"/>
          </a:solidFill>
          <a:latin typeface="+mn-lt"/>
          <a:ea typeface="+mn-ea"/>
          <a:cs typeface="+mn-cs"/>
        </a:defRPr>
      </a:lvl4pPr>
      <a:lvl5pPr marL="1433542" algn="l" defTabSz="716771" rtl="0" eaLnBrk="1" latinLnBrk="0" hangingPunct="1">
        <a:defRPr sz="1411" kern="1200">
          <a:solidFill>
            <a:schemeClr val="tx1"/>
          </a:solidFill>
          <a:latin typeface="+mn-lt"/>
          <a:ea typeface="+mn-ea"/>
          <a:cs typeface="+mn-cs"/>
        </a:defRPr>
      </a:lvl5pPr>
      <a:lvl6pPr marL="1791927" algn="l" defTabSz="716771" rtl="0" eaLnBrk="1" latinLnBrk="0" hangingPunct="1">
        <a:defRPr sz="1411" kern="1200">
          <a:solidFill>
            <a:schemeClr val="tx1"/>
          </a:solidFill>
          <a:latin typeface="+mn-lt"/>
          <a:ea typeface="+mn-ea"/>
          <a:cs typeface="+mn-cs"/>
        </a:defRPr>
      </a:lvl6pPr>
      <a:lvl7pPr marL="2150313" algn="l" defTabSz="716771" rtl="0" eaLnBrk="1" latinLnBrk="0" hangingPunct="1">
        <a:defRPr sz="1411" kern="1200">
          <a:solidFill>
            <a:schemeClr val="tx1"/>
          </a:solidFill>
          <a:latin typeface="+mn-lt"/>
          <a:ea typeface="+mn-ea"/>
          <a:cs typeface="+mn-cs"/>
        </a:defRPr>
      </a:lvl7pPr>
      <a:lvl8pPr marL="2508697" algn="l" defTabSz="716771" rtl="0" eaLnBrk="1" latinLnBrk="0" hangingPunct="1">
        <a:defRPr sz="1411" kern="1200">
          <a:solidFill>
            <a:schemeClr val="tx1"/>
          </a:solidFill>
          <a:latin typeface="+mn-lt"/>
          <a:ea typeface="+mn-ea"/>
          <a:cs typeface="+mn-cs"/>
        </a:defRPr>
      </a:lvl8pPr>
      <a:lvl9pPr marL="2867083" algn="l" defTabSz="716771" rtl="0" eaLnBrk="1" latinLnBrk="0" hangingPunct="1">
        <a:defRPr sz="141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D1F94-125F-4FF0-85A9-5BA9C75A75E8}" type="datetimeFigureOut">
              <a:rPr lang="en-GB" smtClean="0"/>
              <a:t>28/02/2020</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2C704-24A7-4954-BE7F-97E176BCD57D}" type="slidenum">
              <a:rPr lang="en-GB" smtClean="0"/>
              <a:t>‹#›</a:t>
            </a:fld>
            <a:endParaRPr lang="en-GB"/>
          </a:p>
        </p:txBody>
      </p:sp>
    </p:spTree>
    <p:extLst>
      <p:ext uri="{BB962C8B-B14F-4D97-AF65-F5344CB8AC3E}">
        <p14:creationId xmlns:p14="http://schemas.microsoft.com/office/powerpoint/2010/main" val="3122688815"/>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rise.articulate.com/share/s8Qd00gyxOZoGQOHldZO5fA7sB-YY_Wq#/lessons/7pmgfuzmMRyYbFfib384G4HbPOwr-Cp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LibTech Forum Perth 17-10-13\DandA_Logo_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11" t="14691" r="15965" b="13905"/>
          <a:stretch/>
        </p:blipFill>
        <p:spPr bwMode="auto">
          <a:xfrm>
            <a:off x="171648" y="1477235"/>
            <a:ext cx="3314831" cy="367240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582921" y="3624906"/>
            <a:ext cx="5471869" cy="923330"/>
          </a:xfrm>
          <a:prstGeom prst="rect">
            <a:avLst/>
          </a:prstGeom>
          <a:noFill/>
        </p:spPr>
        <p:txBody>
          <a:bodyPr wrap="square" rtlCol="0">
            <a:spAutoFit/>
          </a:bodyPr>
          <a:lstStyle/>
          <a:p>
            <a:r>
              <a:rPr lang="en-GB" sz="5400" b="1" dirty="0">
                <a:solidFill>
                  <a:srgbClr val="653178"/>
                </a:solidFill>
              </a:rPr>
              <a:t>Microsoft Teams</a:t>
            </a:r>
          </a:p>
        </p:txBody>
      </p:sp>
      <p:sp>
        <p:nvSpPr>
          <p:cNvPr id="8" name="TextBox 7"/>
          <p:cNvSpPr txBox="1"/>
          <p:nvPr/>
        </p:nvSpPr>
        <p:spPr>
          <a:xfrm>
            <a:off x="3582921" y="4641811"/>
            <a:ext cx="6408571" cy="1015663"/>
          </a:xfrm>
          <a:prstGeom prst="rect">
            <a:avLst/>
          </a:prstGeom>
          <a:noFill/>
        </p:spPr>
        <p:txBody>
          <a:bodyPr wrap="square" rtlCol="0">
            <a:spAutoFit/>
          </a:bodyPr>
          <a:lstStyle/>
          <a:p>
            <a:r>
              <a:rPr lang="en-GB" sz="2900" dirty="0">
                <a:solidFill>
                  <a:srgbClr val="00B7D6"/>
                </a:solidFill>
              </a:rPr>
              <a:t>Vickie Craig</a:t>
            </a:r>
          </a:p>
          <a:p>
            <a:r>
              <a:rPr lang="en-GB" sz="2900" dirty="0">
                <a:solidFill>
                  <a:srgbClr val="00B7D6"/>
                </a:solidFill>
              </a:rPr>
              <a:t>Learning and Digital Resources Lead</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48" y="5257692"/>
            <a:ext cx="3234932" cy="558124"/>
          </a:xfrm>
          <a:prstGeom prst="rect">
            <a:avLst/>
          </a:prstGeom>
        </p:spPr>
      </p:pic>
    </p:spTree>
    <p:custDataLst>
      <p:tags r:id="rId1"/>
    </p:custDataLst>
    <p:extLst>
      <p:ext uri="{BB962C8B-B14F-4D97-AF65-F5344CB8AC3E}">
        <p14:creationId xmlns:p14="http://schemas.microsoft.com/office/powerpoint/2010/main" val="2292145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837677" y="202537"/>
            <a:ext cx="9144000" cy="646331"/>
          </a:xfrm>
          <a:prstGeom prst="rect">
            <a:avLst/>
          </a:prstGeom>
          <a:noFill/>
        </p:spPr>
        <p:txBody>
          <a:bodyPr vert="horz" wrap="square" rtlCol="0">
            <a:spAutoFit/>
          </a:bodyPr>
          <a:lstStyle/>
          <a:p>
            <a:pPr algn="ctr"/>
            <a:r>
              <a:rPr lang="en-GB" sz="3600" b="1" dirty="0">
                <a:solidFill>
                  <a:srgbClr val="6B5791"/>
                </a:solidFill>
                <a:latin typeface="Calibri" panose="020F0502020204030204" pitchFamily="34" charset="0"/>
              </a:rPr>
              <a:t>Navigating around Teams</a:t>
            </a:r>
          </a:p>
        </p:txBody>
      </p:sp>
      <p:pic>
        <p:nvPicPr>
          <p:cNvPr id="3" name="Picture 2">
            <a:extLst>
              <a:ext uri="{FF2B5EF4-FFF2-40B4-BE49-F238E27FC236}">
                <a16:creationId xmlns:a16="http://schemas.microsoft.com/office/drawing/2014/main" id="{D82B6696-BF5A-F34A-8AEF-41AC03D87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00" y="1227904"/>
            <a:ext cx="8021200" cy="4252907"/>
          </a:xfrm>
          <a:prstGeom prst="rect">
            <a:avLst/>
          </a:prstGeom>
        </p:spPr>
      </p:pic>
    </p:spTree>
    <p:custDataLst>
      <p:tags r:id="rId1"/>
    </p:custDataLst>
    <p:extLst>
      <p:ext uri="{BB962C8B-B14F-4D97-AF65-F5344CB8AC3E}">
        <p14:creationId xmlns:p14="http://schemas.microsoft.com/office/powerpoint/2010/main" val="2929421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944210" y="20534"/>
            <a:ext cx="9144000" cy="646331"/>
          </a:xfrm>
          <a:prstGeom prst="rect">
            <a:avLst/>
          </a:prstGeom>
          <a:noFill/>
        </p:spPr>
        <p:txBody>
          <a:bodyPr vert="horz" wrap="square" rtlCol="0">
            <a:spAutoFit/>
          </a:bodyPr>
          <a:lstStyle/>
          <a:p>
            <a:pPr algn="ctr"/>
            <a:r>
              <a:rPr lang="en-GB" sz="3600" b="1" dirty="0">
                <a:solidFill>
                  <a:srgbClr val="6B5791"/>
                </a:solidFill>
                <a:latin typeface="Calibri" panose="020F0502020204030204" pitchFamily="34" charset="0"/>
              </a:rPr>
              <a:t>Navigating around Teams</a:t>
            </a:r>
          </a:p>
        </p:txBody>
      </p:sp>
      <p:pic>
        <p:nvPicPr>
          <p:cNvPr id="3" name="Picture 2">
            <a:extLst>
              <a:ext uri="{FF2B5EF4-FFF2-40B4-BE49-F238E27FC236}">
                <a16:creationId xmlns:a16="http://schemas.microsoft.com/office/drawing/2014/main" id="{D82B6696-BF5A-F34A-8AEF-41AC03D87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00" y="1324619"/>
            <a:ext cx="8021200" cy="4252907"/>
          </a:xfrm>
          <a:prstGeom prst="rect">
            <a:avLst/>
          </a:prstGeom>
        </p:spPr>
      </p:pic>
      <p:sp>
        <p:nvSpPr>
          <p:cNvPr id="6" name="Freeform 5">
            <a:extLst>
              <a:ext uri="{FF2B5EF4-FFF2-40B4-BE49-F238E27FC236}">
                <a16:creationId xmlns:a16="http://schemas.microsoft.com/office/drawing/2014/main" id="{6CEFFF1C-EB57-C04A-80A2-9F3FF259ADA2}"/>
              </a:ext>
            </a:extLst>
          </p:cNvPr>
          <p:cNvSpPr/>
          <p:nvPr/>
        </p:nvSpPr>
        <p:spPr>
          <a:xfrm>
            <a:off x="-131555" y="655441"/>
            <a:ext cx="9684000" cy="5220000"/>
          </a:xfrm>
          <a:custGeom>
            <a:avLst/>
            <a:gdLst>
              <a:gd name="connsiteX0" fmla="*/ 867824 w 12192000"/>
              <a:gd name="connsiteY0" fmla="*/ 671479 h 5684942"/>
              <a:gd name="connsiteX1" fmla="*/ 867824 w 12192000"/>
              <a:gd name="connsiteY1" fmla="*/ 5353518 h 5684942"/>
              <a:gd name="connsiteX2" fmla="*/ 1368956 w 12192000"/>
              <a:gd name="connsiteY2" fmla="*/ 5353518 h 5684942"/>
              <a:gd name="connsiteX3" fmla="*/ 1368956 w 12192000"/>
              <a:gd name="connsiteY3" fmla="*/ 671479 h 5684942"/>
              <a:gd name="connsiteX4" fmla="*/ 0 w 12192000"/>
              <a:gd name="connsiteY4" fmla="*/ 0 h 5684942"/>
              <a:gd name="connsiteX5" fmla="*/ 12192000 w 12192000"/>
              <a:gd name="connsiteY5" fmla="*/ 0 h 5684942"/>
              <a:gd name="connsiteX6" fmla="*/ 12192000 w 12192000"/>
              <a:gd name="connsiteY6" fmla="*/ 5684942 h 5684942"/>
              <a:gd name="connsiteX7" fmla="*/ 0 w 12192000"/>
              <a:gd name="connsiteY7" fmla="*/ 5684942 h 5684942"/>
              <a:gd name="connsiteX0" fmla="*/ 881679 w 12205855"/>
              <a:gd name="connsiteY0" fmla="*/ 726897 h 5740360"/>
              <a:gd name="connsiteX1" fmla="*/ 881679 w 12205855"/>
              <a:gd name="connsiteY1" fmla="*/ 5408936 h 5740360"/>
              <a:gd name="connsiteX2" fmla="*/ 1382811 w 12205855"/>
              <a:gd name="connsiteY2" fmla="*/ 5408936 h 5740360"/>
              <a:gd name="connsiteX3" fmla="*/ 1382811 w 12205855"/>
              <a:gd name="connsiteY3" fmla="*/ 726897 h 5740360"/>
              <a:gd name="connsiteX4" fmla="*/ 881679 w 12205855"/>
              <a:gd name="connsiteY4" fmla="*/ 726897 h 5740360"/>
              <a:gd name="connsiteX5" fmla="*/ 0 w 12205855"/>
              <a:gd name="connsiteY5" fmla="*/ 0 h 5740360"/>
              <a:gd name="connsiteX6" fmla="*/ 12205855 w 12205855"/>
              <a:gd name="connsiteY6" fmla="*/ 55418 h 5740360"/>
              <a:gd name="connsiteX7" fmla="*/ 12205855 w 12205855"/>
              <a:gd name="connsiteY7" fmla="*/ 5740360 h 5740360"/>
              <a:gd name="connsiteX8" fmla="*/ 13855 w 12205855"/>
              <a:gd name="connsiteY8" fmla="*/ 5740360 h 5740360"/>
              <a:gd name="connsiteX9" fmla="*/ 0 w 12205855"/>
              <a:gd name="connsiteY9" fmla="*/ 0 h 5740360"/>
              <a:gd name="connsiteX0" fmla="*/ 881679 w 12205855"/>
              <a:gd name="connsiteY0" fmla="*/ 740752 h 5754215"/>
              <a:gd name="connsiteX1" fmla="*/ 881679 w 12205855"/>
              <a:gd name="connsiteY1" fmla="*/ 5422791 h 5754215"/>
              <a:gd name="connsiteX2" fmla="*/ 1382811 w 12205855"/>
              <a:gd name="connsiteY2" fmla="*/ 5422791 h 5754215"/>
              <a:gd name="connsiteX3" fmla="*/ 1382811 w 12205855"/>
              <a:gd name="connsiteY3" fmla="*/ 740752 h 5754215"/>
              <a:gd name="connsiteX4" fmla="*/ 881679 w 12205855"/>
              <a:gd name="connsiteY4" fmla="*/ 740752 h 5754215"/>
              <a:gd name="connsiteX5" fmla="*/ 0 w 12205855"/>
              <a:gd name="connsiteY5" fmla="*/ 13855 h 5754215"/>
              <a:gd name="connsiteX6" fmla="*/ 12205855 w 12205855"/>
              <a:gd name="connsiteY6" fmla="*/ 0 h 5754215"/>
              <a:gd name="connsiteX7" fmla="*/ 12205855 w 12205855"/>
              <a:gd name="connsiteY7" fmla="*/ 5754215 h 5754215"/>
              <a:gd name="connsiteX8" fmla="*/ 13855 w 12205855"/>
              <a:gd name="connsiteY8" fmla="*/ 5754215 h 5754215"/>
              <a:gd name="connsiteX9" fmla="*/ 0 w 12205855"/>
              <a:gd name="connsiteY9" fmla="*/ 13855 h 575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5855" h="5754215">
                <a:moveTo>
                  <a:pt x="881679" y="740752"/>
                </a:moveTo>
                <a:lnTo>
                  <a:pt x="881679" y="5422791"/>
                </a:lnTo>
                <a:lnTo>
                  <a:pt x="1382811" y="5422791"/>
                </a:lnTo>
                <a:lnTo>
                  <a:pt x="1382811" y="740752"/>
                </a:lnTo>
                <a:lnTo>
                  <a:pt x="881679" y="740752"/>
                </a:lnTo>
                <a:close/>
                <a:moveTo>
                  <a:pt x="0" y="13855"/>
                </a:moveTo>
                <a:lnTo>
                  <a:pt x="12205855" y="0"/>
                </a:lnTo>
                <a:lnTo>
                  <a:pt x="12205855" y="5754215"/>
                </a:lnTo>
                <a:lnTo>
                  <a:pt x="13855" y="5754215"/>
                </a:lnTo>
                <a:cubicBezTo>
                  <a:pt x="13855" y="3859234"/>
                  <a:pt x="0" y="1908836"/>
                  <a:pt x="0" y="13855"/>
                </a:cubicBez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43644" y="1324619"/>
            <a:ext cx="424021" cy="4252907"/>
          </a:xfrm>
          <a:prstGeom prst="rect">
            <a:avLst/>
          </a:prstGeom>
          <a:noFill/>
          <a:ln>
            <a:solidFill>
              <a:srgbClr val="00A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284644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926454" y="95888"/>
            <a:ext cx="9144000" cy="646331"/>
          </a:xfrm>
          <a:prstGeom prst="rect">
            <a:avLst/>
          </a:prstGeom>
          <a:noFill/>
        </p:spPr>
        <p:txBody>
          <a:bodyPr vert="horz" wrap="square" rtlCol="0">
            <a:spAutoFit/>
          </a:bodyPr>
          <a:lstStyle/>
          <a:p>
            <a:pPr algn="ctr"/>
            <a:r>
              <a:rPr lang="en-GB" sz="3600" b="1" dirty="0">
                <a:solidFill>
                  <a:srgbClr val="6B5791"/>
                </a:solidFill>
                <a:latin typeface="Calibri" panose="020F0502020204030204" pitchFamily="34" charset="0"/>
              </a:rPr>
              <a:t>Navigating around Teams</a:t>
            </a:r>
          </a:p>
        </p:txBody>
      </p:sp>
      <p:pic>
        <p:nvPicPr>
          <p:cNvPr id="3" name="Picture 2">
            <a:extLst>
              <a:ext uri="{FF2B5EF4-FFF2-40B4-BE49-F238E27FC236}">
                <a16:creationId xmlns:a16="http://schemas.microsoft.com/office/drawing/2014/main" id="{D82B6696-BF5A-F34A-8AEF-41AC03D87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00" y="1324619"/>
            <a:ext cx="8021200" cy="4252907"/>
          </a:xfrm>
          <a:prstGeom prst="rect">
            <a:avLst/>
          </a:prstGeom>
        </p:spPr>
      </p:pic>
      <p:sp>
        <p:nvSpPr>
          <p:cNvPr id="6" name="Freeform 5">
            <a:extLst>
              <a:ext uri="{FF2B5EF4-FFF2-40B4-BE49-F238E27FC236}">
                <a16:creationId xmlns:a16="http://schemas.microsoft.com/office/drawing/2014/main" id="{6CEFFF1C-EB57-C04A-80A2-9F3FF259ADA2}"/>
              </a:ext>
            </a:extLst>
          </p:cNvPr>
          <p:cNvSpPr/>
          <p:nvPr/>
        </p:nvSpPr>
        <p:spPr>
          <a:xfrm>
            <a:off x="-131555" y="655441"/>
            <a:ext cx="9684000" cy="5220000"/>
          </a:xfrm>
          <a:custGeom>
            <a:avLst/>
            <a:gdLst>
              <a:gd name="connsiteX0" fmla="*/ 867824 w 12192000"/>
              <a:gd name="connsiteY0" fmla="*/ 671479 h 5684942"/>
              <a:gd name="connsiteX1" fmla="*/ 867824 w 12192000"/>
              <a:gd name="connsiteY1" fmla="*/ 5353518 h 5684942"/>
              <a:gd name="connsiteX2" fmla="*/ 1368956 w 12192000"/>
              <a:gd name="connsiteY2" fmla="*/ 5353518 h 5684942"/>
              <a:gd name="connsiteX3" fmla="*/ 1368956 w 12192000"/>
              <a:gd name="connsiteY3" fmla="*/ 671479 h 5684942"/>
              <a:gd name="connsiteX4" fmla="*/ 0 w 12192000"/>
              <a:gd name="connsiteY4" fmla="*/ 0 h 5684942"/>
              <a:gd name="connsiteX5" fmla="*/ 12192000 w 12192000"/>
              <a:gd name="connsiteY5" fmla="*/ 0 h 5684942"/>
              <a:gd name="connsiteX6" fmla="*/ 12192000 w 12192000"/>
              <a:gd name="connsiteY6" fmla="*/ 5684942 h 5684942"/>
              <a:gd name="connsiteX7" fmla="*/ 0 w 12192000"/>
              <a:gd name="connsiteY7" fmla="*/ 5684942 h 5684942"/>
              <a:gd name="connsiteX0" fmla="*/ 881679 w 12205855"/>
              <a:gd name="connsiteY0" fmla="*/ 726897 h 5740360"/>
              <a:gd name="connsiteX1" fmla="*/ 881679 w 12205855"/>
              <a:gd name="connsiteY1" fmla="*/ 5408936 h 5740360"/>
              <a:gd name="connsiteX2" fmla="*/ 1382811 w 12205855"/>
              <a:gd name="connsiteY2" fmla="*/ 5408936 h 5740360"/>
              <a:gd name="connsiteX3" fmla="*/ 1382811 w 12205855"/>
              <a:gd name="connsiteY3" fmla="*/ 726897 h 5740360"/>
              <a:gd name="connsiteX4" fmla="*/ 881679 w 12205855"/>
              <a:gd name="connsiteY4" fmla="*/ 726897 h 5740360"/>
              <a:gd name="connsiteX5" fmla="*/ 0 w 12205855"/>
              <a:gd name="connsiteY5" fmla="*/ 0 h 5740360"/>
              <a:gd name="connsiteX6" fmla="*/ 12205855 w 12205855"/>
              <a:gd name="connsiteY6" fmla="*/ 55418 h 5740360"/>
              <a:gd name="connsiteX7" fmla="*/ 12205855 w 12205855"/>
              <a:gd name="connsiteY7" fmla="*/ 5740360 h 5740360"/>
              <a:gd name="connsiteX8" fmla="*/ 13855 w 12205855"/>
              <a:gd name="connsiteY8" fmla="*/ 5740360 h 5740360"/>
              <a:gd name="connsiteX9" fmla="*/ 0 w 12205855"/>
              <a:gd name="connsiteY9" fmla="*/ 0 h 5740360"/>
              <a:gd name="connsiteX0" fmla="*/ 881679 w 12205855"/>
              <a:gd name="connsiteY0" fmla="*/ 740752 h 5754215"/>
              <a:gd name="connsiteX1" fmla="*/ 881679 w 12205855"/>
              <a:gd name="connsiteY1" fmla="*/ 5422791 h 5754215"/>
              <a:gd name="connsiteX2" fmla="*/ 1382811 w 12205855"/>
              <a:gd name="connsiteY2" fmla="*/ 5422791 h 5754215"/>
              <a:gd name="connsiteX3" fmla="*/ 1382811 w 12205855"/>
              <a:gd name="connsiteY3" fmla="*/ 740752 h 5754215"/>
              <a:gd name="connsiteX4" fmla="*/ 881679 w 12205855"/>
              <a:gd name="connsiteY4" fmla="*/ 740752 h 5754215"/>
              <a:gd name="connsiteX5" fmla="*/ 0 w 12205855"/>
              <a:gd name="connsiteY5" fmla="*/ 13855 h 5754215"/>
              <a:gd name="connsiteX6" fmla="*/ 12205855 w 12205855"/>
              <a:gd name="connsiteY6" fmla="*/ 0 h 5754215"/>
              <a:gd name="connsiteX7" fmla="*/ 12205855 w 12205855"/>
              <a:gd name="connsiteY7" fmla="*/ 5754215 h 5754215"/>
              <a:gd name="connsiteX8" fmla="*/ 13855 w 12205855"/>
              <a:gd name="connsiteY8" fmla="*/ 5754215 h 5754215"/>
              <a:gd name="connsiteX9" fmla="*/ 0 w 12205855"/>
              <a:gd name="connsiteY9" fmla="*/ 13855 h 575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5855" h="5754215">
                <a:moveTo>
                  <a:pt x="881679" y="740752"/>
                </a:moveTo>
                <a:lnTo>
                  <a:pt x="881679" y="5422791"/>
                </a:lnTo>
                <a:lnTo>
                  <a:pt x="1382811" y="5422791"/>
                </a:lnTo>
                <a:lnTo>
                  <a:pt x="1382811" y="740752"/>
                </a:lnTo>
                <a:lnTo>
                  <a:pt x="881679" y="740752"/>
                </a:lnTo>
                <a:close/>
                <a:moveTo>
                  <a:pt x="0" y="13855"/>
                </a:moveTo>
                <a:lnTo>
                  <a:pt x="12205855" y="0"/>
                </a:lnTo>
                <a:lnTo>
                  <a:pt x="12205855" y="5754215"/>
                </a:lnTo>
                <a:lnTo>
                  <a:pt x="13855" y="5754215"/>
                </a:lnTo>
                <a:cubicBezTo>
                  <a:pt x="13855" y="3859234"/>
                  <a:pt x="0" y="1908836"/>
                  <a:pt x="0" y="13855"/>
                </a:cubicBez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
            <a:extLst>
              <a:ext uri="{FF2B5EF4-FFF2-40B4-BE49-F238E27FC236}">
                <a16:creationId xmlns:a16="http://schemas.microsoft.com/office/drawing/2014/main" id="{0C139481-8E4F-FA42-9BCE-4EA817A61368}"/>
              </a:ext>
            </a:extLst>
          </p:cNvPr>
          <p:cNvSpPr txBox="1">
            <a:spLocks/>
          </p:cNvSpPr>
          <p:nvPr/>
        </p:nvSpPr>
        <p:spPr>
          <a:xfrm>
            <a:off x="993993" y="1600229"/>
            <a:ext cx="2310064" cy="4541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1EB194"/>
              </a:buClr>
              <a:buFont typeface="Arial" panose="020B0604020202020204" pitchFamily="34" charset="0"/>
              <a:buNone/>
            </a:pPr>
            <a:r>
              <a:rPr lang="en-US" sz="1800" b="1" dirty="0">
                <a:solidFill>
                  <a:schemeClr val="bg1"/>
                </a:solidFill>
                <a:latin typeface="+mj-lt"/>
                <a:cs typeface="Arial" panose="020B0604020202020204" pitchFamily="34" charset="0"/>
              </a:rPr>
              <a:t>Activity</a:t>
            </a:r>
          </a:p>
        </p:txBody>
      </p:sp>
      <p:sp>
        <p:nvSpPr>
          <p:cNvPr id="7" name="Content Placeholder 1">
            <a:extLst>
              <a:ext uri="{FF2B5EF4-FFF2-40B4-BE49-F238E27FC236}">
                <a16:creationId xmlns:a16="http://schemas.microsoft.com/office/drawing/2014/main" id="{6C149538-EFD0-6743-BB06-5B7C57F45864}"/>
              </a:ext>
            </a:extLst>
          </p:cNvPr>
          <p:cNvSpPr txBox="1">
            <a:spLocks/>
          </p:cNvSpPr>
          <p:nvPr/>
        </p:nvSpPr>
        <p:spPr>
          <a:xfrm>
            <a:off x="993992" y="1970932"/>
            <a:ext cx="2310064" cy="4541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1EB194"/>
              </a:buClr>
              <a:buFont typeface="Arial" panose="020B0604020202020204" pitchFamily="34" charset="0"/>
              <a:buNone/>
            </a:pPr>
            <a:r>
              <a:rPr lang="en-US" sz="1800" b="1" dirty="0">
                <a:solidFill>
                  <a:schemeClr val="bg1"/>
                </a:solidFill>
                <a:latin typeface="+mj-lt"/>
                <a:cs typeface="Arial" panose="020B0604020202020204" pitchFamily="34" charset="0"/>
              </a:rPr>
              <a:t>Chat</a:t>
            </a:r>
          </a:p>
        </p:txBody>
      </p:sp>
      <p:sp>
        <p:nvSpPr>
          <p:cNvPr id="8" name="Content Placeholder 1">
            <a:extLst>
              <a:ext uri="{FF2B5EF4-FFF2-40B4-BE49-F238E27FC236}">
                <a16:creationId xmlns:a16="http://schemas.microsoft.com/office/drawing/2014/main" id="{EB187E3F-96C6-DE42-8D48-9C28345FE0CB}"/>
              </a:ext>
            </a:extLst>
          </p:cNvPr>
          <p:cNvSpPr txBox="1">
            <a:spLocks/>
          </p:cNvSpPr>
          <p:nvPr/>
        </p:nvSpPr>
        <p:spPr>
          <a:xfrm>
            <a:off x="993992" y="2341638"/>
            <a:ext cx="2310064" cy="4541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1EB194"/>
              </a:buClr>
              <a:buFont typeface="Arial" panose="020B0604020202020204" pitchFamily="34" charset="0"/>
              <a:buNone/>
            </a:pPr>
            <a:r>
              <a:rPr lang="en-US" sz="1800" b="1" dirty="0">
                <a:solidFill>
                  <a:schemeClr val="bg1"/>
                </a:solidFill>
                <a:latin typeface="+mj-lt"/>
                <a:cs typeface="Arial" panose="020B0604020202020204" pitchFamily="34" charset="0"/>
              </a:rPr>
              <a:t>Teams</a:t>
            </a:r>
          </a:p>
        </p:txBody>
      </p:sp>
      <p:sp>
        <p:nvSpPr>
          <p:cNvPr id="9" name="Content Placeholder 1">
            <a:extLst>
              <a:ext uri="{FF2B5EF4-FFF2-40B4-BE49-F238E27FC236}">
                <a16:creationId xmlns:a16="http://schemas.microsoft.com/office/drawing/2014/main" id="{13A164B0-A543-F344-82DB-6D2084FE269A}"/>
              </a:ext>
            </a:extLst>
          </p:cNvPr>
          <p:cNvSpPr txBox="1">
            <a:spLocks/>
          </p:cNvSpPr>
          <p:nvPr/>
        </p:nvSpPr>
        <p:spPr>
          <a:xfrm>
            <a:off x="993991" y="2659589"/>
            <a:ext cx="2310064" cy="4541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1EB194"/>
              </a:buClr>
              <a:buFont typeface="Arial" panose="020B0604020202020204" pitchFamily="34" charset="0"/>
              <a:buNone/>
            </a:pPr>
            <a:r>
              <a:rPr lang="en-US" sz="1800" b="1" dirty="0">
                <a:solidFill>
                  <a:schemeClr val="bg1"/>
                </a:solidFill>
                <a:latin typeface="+mj-lt"/>
                <a:cs typeface="Arial" panose="020B0604020202020204" pitchFamily="34" charset="0"/>
              </a:rPr>
              <a:t>Meetings</a:t>
            </a:r>
          </a:p>
        </p:txBody>
      </p:sp>
      <p:sp>
        <p:nvSpPr>
          <p:cNvPr id="10" name="Content Placeholder 1">
            <a:extLst>
              <a:ext uri="{FF2B5EF4-FFF2-40B4-BE49-F238E27FC236}">
                <a16:creationId xmlns:a16="http://schemas.microsoft.com/office/drawing/2014/main" id="{1FDF51F5-69E3-FC49-A02B-5A19D76E7164}"/>
              </a:ext>
            </a:extLst>
          </p:cNvPr>
          <p:cNvSpPr txBox="1">
            <a:spLocks/>
          </p:cNvSpPr>
          <p:nvPr/>
        </p:nvSpPr>
        <p:spPr>
          <a:xfrm>
            <a:off x="993991" y="3039087"/>
            <a:ext cx="2310064" cy="4541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1EB194"/>
              </a:buClr>
              <a:buFont typeface="Arial" panose="020B0604020202020204" pitchFamily="34" charset="0"/>
              <a:buNone/>
            </a:pPr>
            <a:r>
              <a:rPr lang="en-US" sz="1800" b="1" dirty="0">
                <a:solidFill>
                  <a:schemeClr val="bg1"/>
                </a:solidFill>
                <a:latin typeface="+mj-lt"/>
                <a:cs typeface="Arial" panose="020B0604020202020204" pitchFamily="34" charset="0"/>
              </a:rPr>
              <a:t>Files</a:t>
            </a:r>
          </a:p>
        </p:txBody>
      </p:sp>
      <p:sp>
        <p:nvSpPr>
          <p:cNvPr id="11" name="Content Placeholder 1">
            <a:extLst>
              <a:ext uri="{FF2B5EF4-FFF2-40B4-BE49-F238E27FC236}">
                <a16:creationId xmlns:a16="http://schemas.microsoft.com/office/drawing/2014/main" id="{1635E0DC-5D5B-E944-8781-1C34E6A42432}"/>
              </a:ext>
            </a:extLst>
          </p:cNvPr>
          <p:cNvSpPr txBox="1">
            <a:spLocks/>
          </p:cNvSpPr>
          <p:nvPr/>
        </p:nvSpPr>
        <p:spPr>
          <a:xfrm>
            <a:off x="993991" y="3357035"/>
            <a:ext cx="2310064" cy="4541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1EB194"/>
              </a:buClr>
              <a:buFont typeface="Arial" panose="020B0604020202020204" pitchFamily="34" charset="0"/>
              <a:buNone/>
            </a:pPr>
            <a:r>
              <a:rPr lang="en-US" sz="1800" b="1" dirty="0">
                <a:solidFill>
                  <a:schemeClr val="bg1"/>
                </a:solidFill>
                <a:latin typeface="+mj-lt"/>
                <a:cs typeface="Arial" panose="020B0604020202020204" pitchFamily="34" charset="0"/>
              </a:rPr>
              <a:t>Assignments</a:t>
            </a:r>
          </a:p>
        </p:txBody>
      </p:sp>
      <p:sp>
        <p:nvSpPr>
          <p:cNvPr id="12" name="Content Placeholder 1">
            <a:extLst>
              <a:ext uri="{FF2B5EF4-FFF2-40B4-BE49-F238E27FC236}">
                <a16:creationId xmlns:a16="http://schemas.microsoft.com/office/drawing/2014/main" id="{2A6294C9-C67B-814C-AB2B-D7775128C157}"/>
              </a:ext>
            </a:extLst>
          </p:cNvPr>
          <p:cNvSpPr txBox="1">
            <a:spLocks/>
          </p:cNvSpPr>
          <p:nvPr/>
        </p:nvSpPr>
        <p:spPr>
          <a:xfrm>
            <a:off x="993991" y="3701364"/>
            <a:ext cx="2310064" cy="4541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1EB194"/>
              </a:buClr>
              <a:buFont typeface="Arial" panose="020B0604020202020204" pitchFamily="34" charset="0"/>
              <a:buNone/>
            </a:pPr>
            <a:r>
              <a:rPr lang="en-US" sz="1800" b="1" dirty="0">
                <a:solidFill>
                  <a:schemeClr val="bg1"/>
                </a:solidFill>
                <a:latin typeface="+mj-lt"/>
                <a:cs typeface="Arial" panose="020B0604020202020204" pitchFamily="34" charset="0"/>
              </a:rPr>
              <a:t>More</a:t>
            </a:r>
          </a:p>
        </p:txBody>
      </p:sp>
      <p:sp>
        <p:nvSpPr>
          <p:cNvPr id="13" name="Rectangle 12"/>
          <p:cNvSpPr/>
          <p:nvPr/>
        </p:nvSpPr>
        <p:spPr>
          <a:xfrm>
            <a:off x="543644" y="1324619"/>
            <a:ext cx="424021" cy="4252907"/>
          </a:xfrm>
          <a:prstGeom prst="rect">
            <a:avLst/>
          </a:prstGeom>
          <a:noFill/>
          <a:ln>
            <a:solidFill>
              <a:srgbClr val="00A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61181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944210" y="67176"/>
            <a:ext cx="9144000" cy="646331"/>
          </a:xfrm>
          <a:prstGeom prst="rect">
            <a:avLst/>
          </a:prstGeom>
          <a:noFill/>
        </p:spPr>
        <p:txBody>
          <a:bodyPr vert="horz" wrap="square" rtlCol="0">
            <a:spAutoFit/>
          </a:bodyPr>
          <a:lstStyle/>
          <a:p>
            <a:pPr algn="ctr"/>
            <a:r>
              <a:rPr lang="en-GB" sz="3600" b="1" dirty="0">
                <a:solidFill>
                  <a:srgbClr val="6B5791"/>
                </a:solidFill>
                <a:latin typeface="Calibri" panose="020F0502020204030204" pitchFamily="34" charset="0"/>
              </a:rPr>
              <a:t>Navigating around Teams</a:t>
            </a:r>
          </a:p>
        </p:txBody>
      </p:sp>
      <p:pic>
        <p:nvPicPr>
          <p:cNvPr id="3" name="Picture 2">
            <a:extLst>
              <a:ext uri="{FF2B5EF4-FFF2-40B4-BE49-F238E27FC236}">
                <a16:creationId xmlns:a16="http://schemas.microsoft.com/office/drawing/2014/main" id="{D82B6696-BF5A-F34A-8AEF-41AC03D87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00" y="1324619"/>
            <a:ext cx="8021200" cy="4252907"/>
          </a:xfrm>
          <a:prstGeom prst="rect">
            <a:avLst/>
          </a:prstGeom>
        </p:spPr>
      </p:pic>
      <p:sp>
        <p:nvSpPr>
          <p:cNvPr id="4" name="Grey box">
            <a:extLst>
              <a:ext uri="{FF2B5EF4-FFF2-40B4-BE49-F238E27FC236}">
                <a16:creationId xmlns:a16="http://schemas.microsoft.com/office/drawing/2014/main" id="{34E85A2E-7344-A646-82A0-8C4CFA6BF002}"/>
              </a:ext>
            </a:extLst>
          </p:cNvPr>
          <p:cNvSpPr/>
          <p:nvPr/>
        </p:nvSpPr>
        <p:spPr>
          <a:xfrm>
            <a:off x="-127531" y="713507"/>
            <a:ext cx="9974916" cy="4864019"/>
          </a:xfrm>
          <a:custGeom>
            <a:avLst/>
            <a:gdLst>
              <a:gd name="connsiteX0" fmla="*/ 867824 w 12192000"/>
              <a:gd name="connsiteY0" fmla="*/ 671479 h 5684942"/>
              <a:gd name="connsiteX1" fmla="*/ 867824 w 12192000"/>
              <a:gd name="connsiteY1" fmla="*/ 5353518 h 5684942"/>
              <a:gd name="connsiteX2" fmla="*/ 3434862 w 12192000"/>
              <a:gd name="connsiteY2" fmla="*/ 5353518 h 5684942"/>
              <a:gd name="connsiteX3" fmla="*/ 3434862 w 12192000"/>
              <a:gd name="connsiteY3" fmla="*/ 671479 h 5684942"/>
              <a:gd name="connsiteX4" fmla="*/ 0 w 12192000"/>
              <a:gd name="connsiteY4" fmla="*/ 0 h 5684942"/>
              <a:gd name="connsiteX5" fmla="*/ 12192000 w 12192000"/>
              <a:gd name="connsiteY5" fmla="*/ 0 h 5684942"/>
              <a:gd name="connsiteX6" fmla="*/ 12192000 w 12192000"/>
              <a:gd name="connsiteY6" fmla="*/ 5684942 h 5684942"/>
              <a:gd name="connsiteX7" fmla="*/ 0 w 12192000"/>
              <a:gd name="connsiteY7" fmla="*/ 5684942 h 5684942"/>
              <a:gd name="connsiteX0" fmla="*/ 867824 w 12192000"/>
              <a:gd name="connsiteY0" fmla="*/ 738714 h 5752177"/>
              <a:gd name="connsiteX1" fmla="*/ 867824 w 12192000"/>
              <a:gd name="connsiteY1" fmla="*/ 5420753 h 5752177"/>
              <a:gd name="connsiteX2" fmla="*/ 3434862 w 12192000"/>
              <a:gd name="connsiteY2" fmla="*/ 5420753 h 5752177"/>
              <a:gd name="connsiteX3" fmla="*/ 3434862 w 12192000"/>
              <a:gd name="connsiteY3" fmla="*/ 738714 h 5752177"/>
              <a:gd name="connsiteX4" fmla="*/ 867824 w 12192000"/>
              <a:gd name="connsiteY4" fmla="*/ 738714 h 5752177"/>
              <a:gd name="connsiteX5" fmla="*/ 0 w 12192000"/>
              <a:gd name="connsiteY5" fmla="*/ 0 h 5752177"/>
              <a:gd name="connsiteX6" fmla="*/ 12192000 w 12192000"/>
              <a:gd name="connsiteY6" fmla="*/ 67235 h 5752177"/>
              <a:gd name="connsiteX7" fmla="*/ 12192000 w 12192000"/>
              <a:gd name="connsiteY7" fmla="*/ 5752177 h 5752177"/>
              <a:gd name="connsiteX8" fmla="*/ 0 w 12192000"/>
              <a:gd name="connsiteY8" fmla="*/ 5752177 h 5752177"/>
              <a:gd name="connsiteX9" fmla="*/ 0 w 12192000"/>
              <a:gd name="connsiteY9" fmla="*/ 0 h 5752177"/>
              <a:gd name="connsiteX0" fmla="*/ 867824 w 12192000"/>
              <a:gd name="connsiteY0" fmla="*/ 738714 h 5752177"/>
              <a:gd name="connsiteX1" fmla="*/ 867824 w 12192000"/>
              <a:gd name="connsiteY1" fmla="*/ 5420753 h 5752177"/>
              <a:gd name="connsiteX2" fmla="*/ 3434862 w 12192000"/>
              <a:gd name="connsiteY2" fmla="*/ 5420753 h 5752177"/>
              <a:gd name="connsiteX3" fmla="*/ 3434862 w 12192000"/>
              <a:gd name="connsiteY3" fmla="*/ 738714 h 5752177"/>
              <a:gd name="connsiteX4" fmla="*/ 867824 w 12192000"/>
              <a:gd name="connsiteY4" fmla="*/ 738714 h 5752177"/>
              <a:gd name="connsiteX5" fmla="*/ 0 w 12192000"/>
              <a:gd name="connsiteY5" fmla="*/ 0 h 5752177"/>
              <a:gd name="connsiteX6" fmla="*/ 12192000 w 12192000"/>
              <a:gd name="connsiteY6" fmla="*/ 0 h 5752177"/>
              <a:gd name="connsiteX7" fmla="*/ 12192000 w 12192000"/>
              <a:gd name="connsiteY7" fmla="*/ 5752177 h 5752177"/>
              <a:gd name="connsiteX8" fmla="*/ 0 w 12192000"/>
              <a:gd name="connsiteY8" fmla="*/ 5752177 h 5752177"/>
              <a:gd name="connsiteX9" fmla="*/ 0 w 12192000"/>
              <a:gd name="connsiteY9" fmla="*/ 0 h 575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752177">
                <a:moveTo>
                  <a:pt x="867824" y="738714"/>
                </a:moveTo>
                <a:lnTo>
                  <a:pt x="867824" y="5420753"/>
                </a:lnTo>
                <a:lnTo>
                  <a:pt x="3434862" y="5420753"/>
                </a:lnTo>
                <a:lnTo>
                  <a:pt x="3434862" y="738714"/>
                </a:lnTo>
                <a:lnTo>
                  <a:pt x="867824" y="738714"/>
                </a:lnTo>
                <a:close/>
                <a:moveTo>
                  <a:pt x="0" y="0"/>
                </a:moveTo>
                <a:lnTo>
                  <a:pt x="12192000" y="0"/>
                </a:lnTo>
                <a:lnTo>
                  <a:pt x="12192000" y="5752177"/>
                </a:lnTo>
                <a:lnTo>
                  <a:pt x="0" y="5752177"/>
                </a:lnTo>
                <a:lnTo>
                  <a:pt x="0" y="0"/>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3644" y="1324619"/>
            <a:ext cx="2172923" cy="3948717"/>
          </a:xfrm>
          <a:prstGeom prst="rect">
            <a:avLst/>
          </a:prstGeom>
          <a:noFill/>
          <a:ln>
            <a:solidFill>
              <a:srgbClr val="00A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480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935332" y="125785"/>
            <a:ext cx="9144000" cy="646331"/>
          </a:xfrm>
          <a:prstGeom prst="rect">
            <a:avLst/>
          </a:prstGeom>
          <a:noFill/>
        </p:spPr>
        <p:txBody>
          <a:bodyPr vert="horz" wrap="square" rtlCol="0">
            <a:spAutoFit/>
          </a:bodyPr>
          <a:lstStyle/>
          <a:p>
            <a:pPr algn="ctr"/>
            <a:r>
              <a:rPr lang="en-GB" sz="3600" b="1" dirty="0">
                <a:solidFill>
                  <a:srgbClr val="6B5791"/>
                </a:solidFill>
                <a:latin typeface="Calibri" panose="020F0502020204030204" pitchFamily="34" charset="0"/>
              </a:rPr>
              <a:t>Navigating around Teams</a:t>
            </a:r>
          </a:p>
        </p:txBody>
      </p:sp>
      <p:pic>
        <p:nvPicPr>
          <p:cNvPr id="3" name="Picture 2">
            <a:extLst>
              <a:ext uri="{FF2B5EF4-FFF2-40B4-BE49-F238E27FC236}">
                <a16:creationId xmlns:a16="http://schemas.microsoft.com/office/drawing/2014/main" id="{D82B6696-BF5A-F34A-8AEF-41AC03D87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00" y="1324619"/>
            <a:ext cx="8021200" cy="4252907"/>
          </a:xfrm>
          <a:prstGeom prst="rect">
            <a:avLst/>
          </a:prstGeom>
        </p:spPr>
      </p:pic>
      <p:sp>
        <p:nvSpPr>
          <p:cNvPr id="6" name="Freeform 5">
            <a:extLst>
              <a:ext uri="{FF2B5EF4-FFF2-40B4-BE49-F238E27FC236}">
                <a16:creationId xmlns:a16="http://schemas.microsoft.com/office/drawing/2014/main" id="{6CEFFF1C-EB57-C04A-80A2-9F3FF259ADA2}"/>
              </a:ext>
            </a:extLst>
          </p:cNvPr>
          <p:cNvSpPr/>
          <p:nvPr/>
        </p:nvSpPr>
        <p:spPr>
          <a:xfrm>
            <a:off x="0" y="932146"/>
            <a:ext cx="9739423" cy="4932000"/>
          </a:xfrm>
          <a:custGeom>
            <a:avLst/>
            <a:gdLst>
              <a:gd name="connsiteX0" fmla="*/ 867824 w 12192000"/>
              <a:gd name="connsiteY0" fmla="*/ 671479 h 5684942"/>
              <a:gd name="connsiteX1" fmla="*/ 867824 w 12192000"/>
              <a:gd name="connsiteY1" fmla="*/ 5353518 h 5684942"/>
              <a:gd name="connsiteX2" fmla="*/ 1368956 w 12192000"/>
              <a:gd name="connsiteY2" fmla="*/ 5353518 h 5684942"/>
              <a:gd name="connsiteX3" fmla="*/ 1368956 w 12192000"/>
              <a:gd name="connsiteY3" fmla="*/ 671479 h 5684942"/>
              <a:gd name="connsiteX4" fmla="*/ 0 w 12192000"/>
              <a:gd name="connsiteY4" fmla="*/ 0 h 5684942"/>
              <a:gd name="connsiteX5" fmla="*/ 12192000 w 12192000"/>
              <a:gd name="connsiteY5" fmla="*/ 0 h 5684942"/>
              <a:gd name="connsiteX6" fmla="*/ 12192000 w 12192000"/>
              <a:gd name="connsiteY6" fmla="*/ 5684942 h 5684942"/>
              <a:gd name="connsiteX7" fmla="*/ 0 w 12192000"/>
              <a:gd name="connsiteY7" fmla="*/ 5684942 h 5684942"/>
              <a:gd name="connsiteX0" fmla="*/ 867824 w 12192000"/>
              <a:gd name="connsiteY0" fmla="*/ 671479 h 5684942"/>
              <a:gd name="connsiteX1" fmla="*/ 867824 w 12192000"/>
              <a:gd name="connsiteY1" fmla="*/ 5353518 h 5684942"/>
              <a:gd name="connsiteX2" fmla="*/ 1368956 w 12192000"/>
              <a:gd name="connsiteY2" fmla="*/ 5353518 h 5684942"/>
              <a:gd name="connsiteX3" fmla="*/ 3426356 w 12192000"/>
              <a:gd name="connsiteY3" fmla="*/ 671479 h 5684942"/>
              <a:gd name="connsiteX4" fmla="*/ 867824 w 12192000"/>
              <a:gd name="connsiteY4" fmla="*/ 6714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867824 w 12192000"/>
              <a:gd name="connsiteY0" fmla="*/ 671479 h 5684942"/>
              <a:gd name="connsiteX1" fmla="*/ 867824 w 12192000"/>
              <a:gd name="connsiteY1" fmla="*/ 5353518 h 5684942"/>
              <a:gd name="connsiteX2" fmla="*/ 3426356 w 12192000"/>
              <a:gd name="connsiteY2" fmla="*/ 5338278 h 5684942"/>
              <a:gd name="connsiteX3" fmla="*/ 3426356 w 12192000"/>
              <a:gd name="connsiteY3" fmla="*/ 671479 h 5684942"/>
              <a:gd name="connsiteX4" fmla="*/ 867824 w 12192000"/>
              <a:gd name="connsiteY4" fmla="*/ 6714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867824 w 12192000"/>
              <a:gd name="connsiteY0" fmla="*/ 671479 h 5684942"/>
              <a:gd name="connsiteX1" fmla="*/ 867824 w 12192000"/>
              <a:gd name="connsiteY1" fmla="*/ 5353518 h 5684942"/>
              <a:gd name="connsiteX2" fmla="*/ 3441596 w 12192000"/>
              <a:gd name="connsiteY2" fmla="*/ 5353518 h 5684942"/>
              <a:gd name="connsiteX3" fmla="*/ 3426356 w 12192000"/>
              <a:gd name="connsiteY3" fmla="*/ 671479 h 5684942"/>
              <a:gd name="connsiteX4" fmla="*/ 867824 w 12192000"/>
              <a:gd name="connsiteY4" fmla="*/ 6714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959264 w 12283440"/>
              <a:gd name="connsiteY0" fmla="*/ 671479 h 5684942"/>
              <a:gd name="connsiteX1" fmla="*/ 959264 w 12283440"/>
              <a:gd name="connsiteY1" fmla="*/ 5353518 h 5684942"/>
              <a:gd name="connsiteX2" fmla="*/ 3533036 w 12283440"/>
              <a:gd name="connsiteY2" fmla="*/ 5353518 h 5684942"/>
              <a:gd name="connsiteX3" fmla="*/ 3517796 w 12283440"/>
              <a:gd name="connsiteY3" fmla="*/ 671479 h 5684942"/>
              <a:gd name="connsiteX4" fmla="*/ 959264 w 12283440"/>
              <a:gd name="connsiteY4" fmla="*/ 671479 h 5684942"/>
              <a:gd name="connsiteX5" fmla="*/ 0 w 12283440"/>
              <a:gd name="connsiteY5" fmla="*/ 0 h 5684942"/>
              <a:gd name="connsiteX6" fmla="*/ 12283440 w 12283440"/>
              <a:gd name="connsiteY6" fmla="*/ 0 h 5684942"/>
              <a:gd name="connsiteX7" fmla="*/ 12283440 w 12283440"/>
              <a:gd name="connsiteY7" fmla="*/ 5684942 h 5684942"/>
              <a:gd name="connsiteX8" fmla="*/ 91440 w 12283440"/>
              <a:gd name="connsiteY8" fmla="*/ 5684942 h 5684942"/>
              <a:gd name="connsiteX9" fmla="*/ 0 w 12283440"/>
              <a:gd name="connsiteY9" fmla="*/ 0 h 5684942"/>
              <a:gd name="connsiteX0" fmla="*/ 898304 w 12222480"/>
              <a:gd name="connsiteY0" fmla="*/ 671479 h 5684942"/>
              <a:gd name="connsiteX1" fmla="*/ 898304 w 12222480"/>
              <a:gd name="connsiteY1" fmla="*/ 5353518 h 5684942"/>
              <a:gd name="connsiteX2" fmla="*/ 3472076 w 12222480"/>
              <a:gd name="connsiteY2" fmla="*/ 5353518 h 5684942"/>
              <a:gd name="connsiteX3" fmla="*/ 3456836 w 12222480"/>
              <a:gd name="connsiteY3" fmla="*/ 671479 h 5684942"/>
              <a:gd name="connsiteX4" fmla="*/ 898304 w 12222480"/>
              <a:gd name="connsiteY4" fmla="*/ 671479 h 5684942"/>
              <a:gd name="connsiteX5" fmla="*/ 0 w 12222480"/>
              <a:gd name="connsiteY5" fmla="*/ 0 h 5684942"/>
              <a:gd name="connsiteX6" fmla="*/ 12222480 w 12222480"/>
              <a:gd name="connsiteY6" fmla="*/ 0 h 5684942"/>
              <a:gd name="connsiteX7" fmla="*/ 12222480 w 12222480"/>
              <a:gd name="connsiteY7" fmla="*/ 5684942 h 5684942"/>
              <a:gd name="connsiteX8" fmla="*/ 30480 w 12222480"/>
              <a:gd name="connsiteY8" fmla="*/ 5684942 h 5684942"/>
              <a:gd name="connsiteX9" fmla="*/ 0 w 12222480"/>
              <a:gd name="connsiteY9" fmla="*/ 0 h 5684942"/>
              <a:gd name="connsiteX0" fmla="*/ 898304 w 12222480"/>
              <a:gd name="connsiteY0" fmla="*/ 671479 h 5684942"/>
              <a:gd name="connsiteX1" fmla="*/ 898304 w 12222480"/>
              <a:gd name="connsiteY1" fmla="*/ 5353518 h 5684942"/>
              <a:gd name="connsiteX2" fmla="*/ 3472076 w 12222480"/>
              <a:gd name="connsiteY2" fmla="*/ 5353518 h 5684942"/>
              <a:gd name="connsiteX3" fmla="*/ 3456836 w 12222480"/>
              <a:gd name="connsiteY3" fmla="*/ 671479 h 5684942"/>
              <a:gd name="connsiteX4" fmla="*/ 898304 w 12222480"/>
              <a:gd name="connsiteY4" fmla="*/ 671479 h 5684942"/>
              <a:gd name="connsiteX5" fmla="*/ 0 w 12222480"/>
              <a:gd name="connsiteY5" fmla="*/ 0 h 5684942"/>
              <a:gd name="connsiteX6" fmla="*/ 12222480 w 12222480"/>
              <a:gd name="connsiteY6" fmla="*/ 0 h 5684942"/>
              <a:gd name="connsiteX7" fmla="*/ 12222480 w 12222480"/>
              <a:gd name="connsiteY7" fmla="*/ 5684942 h 5684942"/>
              <a:gd name="connsiteX8" fmla="*/ 15240 w 12222480"/>
              <a:gd name="connsiteY8" fmla="*/ 5684942 h 5684942"/>
              <a:gd name="connsiteX9" fmla="*/ 0 w 12222480"/>
              <a:gd name="connsiteY9" fmla="*/ 0 h 5684942"/>
              <a:gd name="connsiteX0" fmla="*/ 898304 w 12222480"/>
              <a:gd name="connsiteY0" fmla="*/ 731637 h 5745100"/>
              <a:gd name="connsiteX1" fmla="*/ 898304 w 12222480"/>
              <a:gd name="connsiteY1" fmla="*/ 5413676 h 5745100"/>
              <a:gd name="connsiteX2" fmla="*/ 3472076 w 12222480"/>
              <a:gd name="connsiteY2" fmla="*/ 5413676 h 5745100"/>
              <a:gd name="connsiteX3" fmla="*/ 3456836 w 12222480"/>
              <a:gd name="connsiteY3" fmla="*/ 731637 h 5745100"/>
              <a:gd name="connsiteX4" fmla="*/ 898304 w 12222480"/>
              <a:gd name="connsiteY4" fmla="*/ 731637 h 5745100"/>
              <a:gd name="connsiteX5" fmla="*/ 0 w 12222480"/>
              <a:gd name="connsiteY5" fmla="*/ 0 h 5745100"/>
              <a:gd name="connsiteX6" fmla="*/ 12222480 w 12222480"/>
              <a:gd name="connsiteY6" fmla="*/ 60158 h 5745100"/>
              <a:gd name="connsiteX7" fmla="*/ 12222480 w 12222480"/>
              <a:gd name="connsiteY7" fmla="*/ 5745100 h 5745100"/>
              <a:gd name="connsiteX8" fmla="*/ 15240 w 12222480"/>
              <a:gd name="connsiteY8" fmla="*/ 5745100 h 5745100"/>
              <a:gd name="connsiteX9" fmla="*/ 0 w 12222480"/>
              <a:gd name="connsiteY9" fmla="*/ 0 h 5745100"/>
              <a:gd name="connsiteX0" fmla="*/ 898304 w 12222480"/>
              <a:gd name="connsiteY0" fmla="*/ 731637 h 5745100"/>
              <a:gd name="connsiteX1" fmla="*/ 898304 w 12222480"/>
              <a:gd name="connsiteY1" fmla="*/ 5413676 h 5745100"/>
              <a:gd name="connsiteX2" fmla="*/ 3472076 w 12222480"/>
              <a:gd name="connsiteY2" fmla="*/ 5413676 h 5745100"/>
              <a:gd name="connsiteX3" fmla="*/ 3456836 w 12222480"/>
              <a:gd name="connsiteY3" fmla="*/ 731637 h 5745100"/>
              <a:gd name="connsiteX4" fmla="*/ 898304 w 12222480"/>
              <a:gd name="connsiteY4" fmla="*/ 731637 h 5745100"/>
              <a:gd name="connsiteX5" fmla="*/ 0 w 12222480"/>
              <a:gd name="connsiteY5" fmla="*/ 0 h 5745100"/>
              <a:gd name="connsiteX6" fmla="*/ 12198416 w 12222480"/>
              <a:gd name="connsiteY6" fmla="*/ 0 h 5745100"/>
              <a:gd name="connsiteX7" fmla="*/ 12222480 w 12222480"/>
              <a:gd name="connsiteY7" fmla="*/ 5745100 h 5745100"/>
              <a:gd name="connsiteX8" fmla="*/ 15240 w 12222480"/>
              <a:gd name="connsiteY8" fmla="*/ 5745100 h 5745100"/>
              <a:gd name="connsiteX9" fmla="*/ 0 w 12222480"/>
              <a:gd name="connsiteY9" fmla="*/ 0 h 5745100"/>
              <a:gd name="connsiteX0" fmla="*/ 898304 w 12222480"/>
              <a:gd name="connsiteY0" fmla="*/ 731637 h 5745100"/>
              <a:gd name="connsiteX1" fmla="*/ 898304 w 12222480"/>
              <a:gd name="connsiteY1" fmla="*/ 5413676 h 5745100"/>
              <a:gd name="connsiteX2" fmla="*/ 3472076 w 12222480"/>
              <a:gd name="connsiteY2" fmla="*/ 5413676 h 5745100"/>
              <a:gd name="connsiteX3" fmla="*/ 10365636 w 12222480"/>
              <a:gd name="connsiteY3" fmla="*/ 748570 h 5745100"/>
              <a:gd name="connsiteX4" fmla="*/ 898304 w 12222480"/>
              <a:gd name="connsiteY4" fmla="*/ 731637 h 5745100"/>
              <a:gd name="connsiteX5" fmla="*/ 0 w 12222480"/>
              <a:gd name="connsiteY5" fmla="*/ 0 h 5745100"/>
              <a:gd name="connsiteX6" fmla="*/ 12198416 w 12222480"/>
              <a:gd name="connsiteY6" fmla="*/ 0 h 5745100"/>
              <a:gd name="connsiteX7" fmla="*/ 12222480 w 12222480"/>
              <a:gd name="connsiteY7" fmla="*/ 5745100 h 5745100"/>
              <a:gd name="connsiteX8" fmla="*/ 15240 w 12222480"/>
              <a:gd name="connsiteY8" fmla="*/ 5745100 h 5745100"/>
              <a:gd name="connsiteX9" fmla="*/ 0 w 12222480"/>
              <a:gd name="connsiteY9" fmla="*/ 0 h 5745100"/>
              <a:gd name="connsiteX0" fmla="*/ 898304 w 12222480"/>
              <a:gd name="connsiteY0" fmla="*/ 731637 h 5745100"/>
              <a:gd name="connsiteX1" fmla="*/ 898304 w 12222480"/>
              <a:gd name="connsiteY1" fmla="*/ 5413676 h 5745100"/>
              <a:gd name="connsiteX2" fmla="*/ 10380876 w 12222480"/>
              <a:gd name="connsiteY2" fmla="*/ 5430610 h 5745100"/>
              <a:gd name="connsiteX3" fmla="*/ 10365636 w 12222480"/>
              <a:gd name="connsiteY3" fmla="*/ 748570 h 5745100"/>
              <a:gd name="connsiteX4" fmla="*/ 898304 w 12222480"/>
              <a:gd name="connsiteY4" fmla="*/ 731637 h 5745100"/>
              <a:gd name="connsiteX5" fmla="*/ 0 w 12222480"/>
              <a:gd name="connsiteY5" fmla="*/ 0 h 5745100"/>
              <a:gd name="connsiteX6" fmla="*/ 12198416 w 12222480"/>
              <a:gd name="connsiteY6" fmla="*/ 0 h 5745100"/>
              <a:gd name="connsiteX7" fmla="*/ 12222480 w 12222480"/>
              <a:gd name="connsiteY7" fmla="*/ 5745100 h 5745100"/>
              <a:gd name="connsiteX8" fmla="*/ 15240 w 12222480"/>
              <a:gd name="connsiteY8" fmla="*/ 5745100 h 5745100"/>
              <a:gd name="connsiteX9" fmla="*/ 0 w 12222480"/>
              <a:gd name="connsiteY9" fmla="*/ 0 h 5745100"/>
              <a:gd name="connsiteX0" fmla="*/ 3472171 w 12222480"/>
              <a:gd name="connsiteY0" fmla="*/ 731637 h 5745100"/>
              <a:gd name="connsiteX1" fmla="*/ 898304 w 12222480"/>
              <a:gd name="connsiteY1" fmla="*/ 5413676 h 5745100"/>
              <a:gd name="connsiteX2" fmla="*/ 10380876 w 12222480"/>
              <a:gd name="connsiteY2" fmla="*/ 5430610 h 5745100"/>
              <a:gd name="connsiteX3" fmla="*/ 10365636 w 12222480"/>
              <a:gd name="connsiteY3" fmla="*/ 748570 h 5745100"/>
              <a:gd name="connsiteX4" fmla="*/ 3472171 w 12222480"/>
              <a:gd name="connsiteY4" fmla="*/ 731637 h 5745100"/>
              <a:gd name="connsiteX5" fmla="*/ 0 w 12222480"/>
              <a:gd name="connsiteY5" fmla="*/ 0 h 5745100"/>
              <a:gd name="connsiteX6" fmla="*/ 12198416 w 12222480"/>
              <a:gd name="connsiteY6" fmla="*/ 0 h 5745100"/>
              <a:gd name="connsiteX7" fmla="*/ 12222480 w 12222480"/>
              <a:gd name="connsiteY7" fmla="*/ 5745100 h 5745100"/>
              <a:gd name="connsiteX8" fmla="*/ 15240 w 12222480"/>
              <a:gd name="connsiteY8" fmla="*/ 5745100 h 5745100"/>
              <a:gd name="connsiteX9" fmla="*/ 0 w 12222480"/>
              <a:gd name="connsiteY9" fmla="*/ 0 h 5745100"/>
              <a:gd name="connsiteX0" fmla="*/ 3472171 w 12222480"/>
              <a:gd name="connsiteY0" fmla="*/ 731637 h 5745100"/>
              <a:gd name="connsiteX1" fmla="*/ 3472171 w 12222480"/>
              <a:gd name="connsiteY1" fmla="*/ 5430609 h 5745100"/>
              <a:gd name="connsiteX2" fmla="*/ 10380876 w 12222480"/>
              <a:gd name="connsiteY2" fmla="*/ 5430610 h 5745100"/>
              <a:gd name="connsiteX3" fmla="*/ 10365636 w 12222480"/>
              <a:gd name="connsiteY3" fmla="*/ 748570 h 5745100"/>
              <a:gd name="connsiteX4" fmla="*/ 3472171 w 12222480"/>
              <a:gd name="connsiteY4" fmla="*/ 731637 h 5745100"/>
              <a:gd name="connsiteX5" fmla="*/ 0 w 12222480"/>
              <a:gd name="connsiteY5" fmla="*/ 0 h 5745100"/>
              <a:gd name="connsiteX6" fmla="*/ 12198416 w 12222480"/>
              <a:gd name="connsiteY6" fmla="*/ 0 h 5745100"/>
              <a:gd name="connsiteX7" fmla="*/ 12222480 w 12222480"/>
              <a:gd name="connsiteY7" fmla="*/ 5745100 h 5745100"/>
              <a:gd name="connsiteX8" fmla="*/ 15240 w 12222480"/>
              <a:gd name="connsiteY8" fmla="*/ 5745100 h 5745100"/>
              <a:gd name="connsiteX9" fmla="*/ 0 w 12222480"/>
              <a:gd name="connsiteY9" fmla="*/ 0 h 5745100"/>
              <a:gd name="connsiteX0" fmla="*/ 3438304 w 12222480"/>
              <a:gd name="connsiteY0" fmla="*/ 951770 h 5745100"/>
              <a:gd name="connsiteX1" fmla="*/ 3472171 w 12222480"/>
              <a:gd name="connsiteY1" fmla="*/ 5430609 h 5745100"/>
              <a:gd name="connsiteX2" fmla="*/ 10380876 w 12222480"/>
              <a:gd name="connsiteY2" fmla="*/ 5430610 h 5745100"/>
              <a:gd name="connsiteX3" fmla="*/ 10365636 w 12222480"/>
              <a:gd name="connsiteY3" fmla="*/ 748570 h 5745100"/>
              <a:gd name="connsiteX4" fmla="*/ 3438304 w 12222480"/>
              <a:gd name="connsiteY4" fmla="*/ 951770 h 5745100"/>
              <a:gd name="connsiteX5" fmla="*/ 0 w 12222480"/>
              <a:gd name="connsiteY5" fmla="*/ 0 h 5745100"/>
              <a:gd name="connsiteX6" fmla="*/ 12198416 w 12222480"/>
              <a:gd name="connsiteY6" fmla="*/ 0 h 5745100"/>
              <a:gd name="connsiteX7" fmla="*/ 12222480 w 12222480"/>
              <a:gd name="connsiteY7" fmla="*/ 5745100 h 5745100"/>
              <a:gd name="connsiteX8" fmla="*/ 15240 w 12222480"/>
              <a:gd name="connsiteY8" fmla="*/ 5745100 h 5745100"/>
              <a:gd name="connsiteX9" fmla="*/ 0 w 12222480"/>
              <a:gd name="connsiteY9" fmla="*/ 0 h 5745100"/>
              <a:gd name="connsiteX0" fmla="*/ 3438304 w 12222480"/>
              <a:gd name="connsiteY0" fmla="*/ 951770 h 5745100"/>
              <a:gd name="connsiteX1" fmla="*/ 3472171 w 12222480"/>
              <a:gd name="connsiteY1" fmla="*/ 5430609 h 5745100"/>
              <a:gd name="connsiteX2" fmla="*/ 10380876 w 12222480"/>
              <a:gd name="connsiteY2" fmla="*/ 5430610 h 5745100"/>
              <a:gd name="connsiteX3" fmla="*/ 10399502 w 12222480"/>
              <a:gd name="connsiteY3" fmla="*/ 934837 h 5745100"/>
              <a:gd name="connsiteX4" fmla="*/ 3438304 w 12222480"/>
              <a:gd name="connsiteY4" fmla="*/ 951770 h 5745100"/>
              <a:gd name="connsiteX5" fmla="*/ 0 w 12222480"/>
              <a:gd name="connsiteY5" fmla="*/ 0 h 5745100"/>
              <a:gd name="connsiteX6" fmla="*/ 12198416 w 12222480"/>
              <a:gd name="connsiteY6" fmla="*/ 0 h 5745100"/>
              <a:gd name="connsiteX7" fmla="*/ 12222480 w 12222480"/>
              <a:gd name="connsiteY7" fmla="*/ 5745100 h 5745100"/>
              <a:gd name="connsiteX8" fmla="*/ 15240 w 12222480"/>
              <a:gd name="connsiteY8" fmla="*/ 5745100 h 5745100"/>
              <a:gd name="connsiteX9" fmla="*/ 0 w 12222480"/>
              <a:gd name="connsiteY9" fmla="*/ 0 h 574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2480" h="5745100">
                <a:moveTo>
                  <a:pt x="3438304" y="951770"/>
                </a:moveTo>
                <a:lnTo>
                  <a:pt x="3472171" y="5430609"/>
                </a:lnTo>
                <a:lnTo>
                  <a:pt x="10380876" y="5430610"/>
                </a:lnTo>
                <a:cubicBezTo>
                  <a:pt x="10387085" y="3932019"/>
                  <a:pt x="10393293" y="2433428"/>
                  <a:pt x="10399502" y="934837"/>
                </a:cubicBezTo>
                <a:lnTo>
                  <a:pt x="3438304" y="951770"/>
                </a:lnTo>
                <a:close/>
                <a:moveTo>
                  <a:pt x="0" y="0"/>
                </a:moveTo>
                <a:lnTo>
                  <a:pt x="12198416" y="0"/>
                </a:lnTo>
                <a:lnTo>
                  <a:pt x="12222480" y="5745100"/>
                </a:lnTo>
                <a:lnTo>
                  <a:pt x="15240" y="5745100"/>
                </a:lnTo>
                <a:lnTo>
                  <a:pt x="0" y="0"/>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54184" y="1783295"/>
            <a:ext cx="5528683" cy="3811988"/>
          </a:xfrm>
          <a:prstGeom prst="rect">
            <a:avLst/>
          </a:prstGeom>
          <a:noFill/>
          <a:ln>
            <a:solidFill>
              <a:srgbClr val="00A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29172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988598" y="177115"/>
            <a:ext cx="9144000" cy="646331"/>
          </a:xfrm>
          <a:prstGeom prst="rect">
            <a:avLst/>
          </a:prstGeom>
          <a:noFill/>
        </p:spPr>
        <p:txBody>
          <a:bodyPr vert="horz" wrap="square" rtlCol="0">
            <a:spAutoFit/>
          </a:bodyPr>
          <a:lstStyle/>
          <a:p>
            <a:pPr algn="ctr"/>
            <a:r>
              <a:rPr lang="en-GB" sz="3600" b="1" dirty="0">
                <a:solidFill>
                  <a:srgbClr val="6B5791"/>
                </a:solidFill>
                <a:latin typeface="Calibri" panose="020F0502020204030204" pitchFamily="34" charset="0"/>
              </a:rPr>
              <a:t>Navigating around Teams</a:t>
            </a:r>
          </a:p>
        </p:txBody>
      </p:sp>
      <p:pic>
        <p:nvPicPr>
          <p:cNvPr id="3" name="Picture 2">
            <a:extLst>
              <a:ext uri="{FF2B5EF4-FFF2-40B4-BE49-F238E27FC236}">
                <a16:creationId xmlns:a16="http://schemas.microsoft.com/office/drawing/2014/main" id="{D82B6696-BF5A-F34A-8AEF-41AC03D87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00" y="1324619"/>
            <a:ext cx="8021200" cy="4252907"/>
          </a:xfrm>
          <a:prstGeom prst="rect">
            <a:avLst/>
          </a:prstGeom>
        </p:spPr>
      </p:pic>
      <p:sp>
        <p:nvSpPr>
          <p:cNvPr id="7" name="Grey box">
            <a:extLst>
              <a:ext uri="{FF2B5EF4-FFF2-40B4-BE49-F238E27FC236}">
                <a16:creationId xmlns:a16="http://schemas.microsoft.com/office/drawing/2014/main" id="{34E85A2E-7344-A646-82A0-8C4CFA6BF002}"/>
              </a:ext>
            </a:extLst>
          </p:cNvPr>
          <p:cNvSpPr/>
          <p:nvPr/>
        </p:nvSpPr>
        <p:spPr>
          <a:xfrm>
            <a:off x="-138224" y="990504"/>
            <a:ext cx="10366744" cy="4788000"/>
          </a:xfrm>
          <a:custGeom>
            <a:avLst/>
            <a:gdLst>
              <a:gd name="connsiteX0" fmla="*/ 867824 w 12192000"/>
              <a:gd name="connsiteY0" fmla="*/ 671479 h 5684942"/>
              <a:gd name="connsiteX1" fmla="*/ 867824 w 12192000"/>
              <a:gd name="connsiteY1" fmla="*/ 5353518 h 5684942"/>
              <a:gd name="connsiteX2" fmla="*/ 3434862 w 12192000"/>
              <a:gd name="connsiteY2" fmla="*/ 5353518 h 5684942"/>
              <a:gd name="connsiteX3" fmla="*/ 3434862 w 12192000"/>
              <a:gd name="connsiteY3" fmla="*/ 671479 h 5684942"/>
              <a:gd name="connsiteX4" fmla="*/ 0 w 12192000"/>
              <a:gd name="connsiteY4" fmla="*/ 0 h 5684942"/>
              <a:gd name="connsiteX5" fmla="*/ 12192000 w 12192000"/>
              <a:gd name="connsiteY5" fmla="*/ 0 h 5684942"/>
              <a:gd name="connsiteX6" fmla="*/ 12192000 w 12192000"/>
              <a:gd name="connsiteY6" fmla="*/ 5684942 h 5684942"/>
              <a:gd name="connsiteX7" fmla="*/ 0 w 12192000"/>
              <a:gd name="connsiteY7" fmla="*/ 5684942 h 5684942"/>
              <a:gd name="connsiteX0" fmla="*/ 867824 w 12192000"/>
              <a:gd name="connsiteY0" fmla="*/ 671479 h 5684942"/>
              <a:gd name="connsiteX1" fmla="*/ 867824 w 12192000"/>
              <a:gd name="connsiteY1" fmla="*/ 5353518 h 5684942"/>
              <a:gd name="connsiteX2" fmla="*/ 3434862 w 12192000"/>
              <a:gd name="connsiteY2" fmla="*/ 5353518 h 5684942"/>
              <a:gd name="connsiteX3" fmla="*/ 10338582 w 12192000"/>
              <a:gd name="connsiteY3" fmla="*/ 686719 h 5684942"/>
              <a:gd name="connsiteX4" fmla="*/ 867824 w 12192000"/>
              <a:gd name="connsiteY4" fmla="*/ 6714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867824 w 12192000"/>
              <a:gd name="connsiteY0" fmla="*/ 671479 h 5684942"/>
              <a:gd name="connsiteX1" fmla="*/ 867824 w 12192000"/>
              <a:gd name="connsiteY1" fmla="*/ 5353518 h 5684942"/>
              <a:gd name="connsiteX2" fmla="*/ 10338582 w 12192000"/>
              <a:gd name="connsiteY2" fmla="*/ 5170638 h 5684942"/>
              <a:gd name="connsiteX3" fmla="*/ 10338582 w 12192000"/>
              <a:gd name="connsiteY3" fmla="*/ 686719 h 5684942"/>
              <a:gd name="connsiteX4" fmla="*/ 867824 w 12192000"/>
              <a:gd name="connsiteY4" fmla="*/ 6714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867824 w 12192000"/>
              <a:gd name="connsiteY1" fmla="*/ 5353518 h 5684942"/>
              <a:gd name="connsiteX2" fmla="*/ 10338582 w 12192000"/>
              <a:gd name="connsiteY2" fmla="*/ 517063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5292558 h 5684942"/>
              <a:gd name="connsiteX2" fmla="*/ 10338582 w 12192000"/>
              <a:gd name="connsiteY2" fmla="*/ 517063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38582 w 12192000"/>
              <a:gd name="connsiteY2" fmla="*/ 517063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69062 w 12192000"/>
              <a:gd name="connsiteY2" fmla="*/ 166543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69062 w 12192000"/>
              <a:gd name="connsiteY2" fmla="*/ 165019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69062 w 12192000"/>
              <a:gd name="connsiteY2" fmla="*/ 163495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38582 w 12192000"/>
              <a:gd name="connsiteY2" fmla="*/ 163495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671479 h 5684942"/>
              <a:gd name="connsiteX1" fmla="*/ 3443384 w 12192000"/>
              <a:gd name="connsiteY1" fmla="*/ 1634958 h 5684942"/>
              <a:gd name="connsiteX2" fmla="*/ 10338582 w 12192000"/>
              <a:gd name="connsiteY2" fmla="*/ 1634958 h 5684942"/>
              <a:gd name="connsiteX3" fmla="*/ 10338582 w 12192000"/>
              <a:gd name="connsiteY3" fmla="*/ 686719 h 5684942"/>
              <a:gd name="connsiteX4" fmla="*/ 3428144 w 12192000"/>
              <a:gd name="connsiteY4" fmla="*/ 6714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2904 w 12192000"/>
              <a:gd name="connsiteY0" fmla="*/ 900079 h 5684942"/>
              <a:gd name="connsiteX1" fmla="*/ 3443384 w 12192000"/>
              <a:gd name="connsiteY1" fmla="*/ 1634958 h 5684942"/>
              <a:gd name="connsiteX2" fmla="*/ 10338582 w 12192000"/>
              <a:gd name="connsiteY2" fmla="*/ 1634958 h 5684942"/>
              <a:gd name="connsiteX3" fmla="*/ 10338582 w 12192000"/>
              <a:gd name="connsiteY3" fmla="*/ 686719 h 5684942"/>
              <a:gd name="connsiteX4" fmla="*/ 3412904 w 12192000"/>
              <a:gd name="connsiteY4" fmla="*/ 9000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2904 w 12192000"/>
              <a:gd name="connsiteY0" fmla="*/ 900079 h 5684942"/>
              <a:gd name="connsiteX1" fmla="*/ 3443384 w 12192000"/>
              <a:gd name="connsiteY1" fmla="*/ 1634958 h 5684942"/>
              <a:gd name="connsiteX2" fmla="*/ 10338582 w 12192000"/>
              <a:gd name="connsiteY2" fmla="*/ 1634958 h 5684942"/>
              <a:gd name="connsiteX3" fmla="*/ 10338582 w 12192000"/>
              <a:gd name="connsiteY3" fmla="*/ 915319 h 5684942"/>
              <a:gd name="connsiteX4" fmla="*/ 3412904 w 12192000"/>
              <a:gd name="connsiteY4" fmla="*/ 9000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2904 w 12192000"/>
              <a:gd name="connsiteY0" fmla="*/ 900079 h 5684942"/>
              <a:gd name="connsiteX1" fmla="*/ 3428144 w 12192000"/>
              <a:gd name="connsiteY1" fmla="*/ 1650198 h 5684942"/>
              <a:gd name="connsiteX2" fmla="*/ 10338582 w 12192000"/>
              <a:gd name="connsiteY2" fmla="*/ 1634958 h 5684942"/>
              <a:gd name="connsiteX3" fmla="*/ 10338582 w 12192000"/>
              <a:gd name="connsiteY3" fmla="*/ 915319 h 5684942"/>
              <a:gd name="connsiteX4" fmla="*/ 3412904 w 12192000"/>
              <a:gd name="connsiteY4" fmla="*/ 9000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84839 h 5684942"/>
              <a:gd name="connsiteX1" fmla="*/ 3428144 w 12192000"/>
              <a:gd name="connsiteY1" fmla="*/ 1650198 h 5684942"/>
              <a:gd name="connsiteX2" fmla="*/ 10338582 w 12192000"/>
              <a:gd name="connsiteY2" fmla="*/ 1634958 h 5684942"/>
              <a:gd name="connsiteX3" fmla="*/ 10338582 w 12192000"/>
              <a:gd name="connsiteY3" fmla="*/ 915319 h 5684942"/>
              <a:gd name="connsiteX4" fmla="*/ 3428144 w 12192000"/>
              <a:gd name="connsiteY4" fmla="*/ 88483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84839 h 5684942"/>
              <a:gd name="connsiteX1" fmla="*/ 3428144 w 12192000"/>
              <a:gd name="connsiteY1" fmla="*/ 1665438 h 5684942"/>
              <a:gd name="connsiteX2" fmla="*/ 10338582 w 12192000"/>
              <a:gd name="connsiteY2" fmla="*/ 1634958 h 5684942"/>
              <a:gd name="connsiteX3" fmla="*/ 10338582 w 12192000"/>
              <a:gd name="connsiteY3" fmla="*/ 915319 h 5684942"/>
              <a:gd name="connsiteX4" fmla="*/ 3428144 w 12192000"/>
              <a:gd name="connsiteY4" fmla="*/ 88483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84839 h 5684942"/>
              <a:gd name="connsiteX1" fmla="*/ 3428144 w 12192000"/>
              <a:gd name="connsiteY1" fmla="*/ 1356156 h 5684942"/>
              <a:gd name="connsiteX2" fmla="*/ 10338582 w 12192000"/>
              <a:gd name="connsiteY2" fmla="*/ 1634958 h 5684942"/>
              <a:gd name="connsiteX3" fmla="*/ 10338582 w 12192000"/>
              <a:gd name="connsiteY3" fmla="*/ 915319 h 5684942"/>
              <a:gd name="connsiteX4" fmla="*/ 3428144 w 12192000"/>
              <a:gd name="connsiteY4" fmla="*/ 88483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84839 h 5684942"/>
              <a:gd name="connsiteX1" fmla="*/ 3428144 w 12192000"/>
              <a:gd name="connsiteY1" fmla="*/ 1356156 h 5684942"/>
              <a:gd name="connsiteX2" fmla="*/ 10338582 w 12192000"/>
              <a:gd name="connsiteY2" fmla="*/ 1352570 h 5684942"/>
              <a:gd name="connsiteX3" fmla="*/ 10338582 w 12192000"/>
              <a:gd name="connsiteY3" fmla="*/ 915319 h 5684942"/>
              <a:gd name="connsiteX4" fmla="*/ 3428144 w 12192000"/>
              <a:gd name="connsiteY4" fmla="*/ 88483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40176 w 12204032"/>
              <a:gd name="connsiteY0" fmla="*/ 957029 h 5757132"/>
              <a:gd name="connsiteX1" fmla="*/ 3440176 w 12204032"/>
              <a:gd name="connsiteY1" fmla="*/ 1428346 h 5757132"/>
              <a:gd name="connsiteX2" fmla="*/ 10350614 w 12204032"/>
              <a:gd name="connsiteY2" fmla="*/ 1424760 h 5757132"/>
              <a:gd name="connsiteX3" fmla="*/ 10350614 w 12204032"/>
              <a:gd name="connsiteY3" fmla="*/ 987509 h 5757132"/>
              <a:gd name="connsiteX4" fmla="*/ 3440176 w 12204032"/>
              <a:gd name="connsiteY4" fmla="*/ 957029 h 5757132"/>
              <a:gd name="connsiteX5" fmla="*/ 0 w 12204032"/>
              <a:gd name="connsiteY5" fmla="*/ 0 h 5757132"/>
              <a:gd name="connsiteX6" fmla="*/ 12204032 w 12204032"/>
              <a:gd name="connsiteY6" fmla="*/ 72190 h 5757132"/>
              <a:gd name="connsiteX7" fmla="*/ 12204032 w 12204032"/>
              <a:gd name="connsiteY7" fmla="*/ 5757132 h 5757132"/>
              <a:gd name="connsiteX8" fmla="*/ 12032 w 12204032"/>
              <a:gd name="connsiteY8" fmla="*/ 5757132 h 5757132"/>
              <a:gd name="connsiteX9" fmla="*/ 0 w 12204032"/>
              <a:gd name="connsiteY9" fmla="*/ 0 h 5757132"/>
              <a:gd name="connsiteX0" fmla="*/ 3440176 w 12204032"/>
              <a:gd name="connsiteY0" fmla="*/ 981091 h 5781194"/>
              <a:gd name="connsiteX1" fmla="*/ 3440176 w 12204032"/>
              <a:gd name="connsiteY1" fmla="*/ 1452408 h 5781194"/>
              <a:gd name="connsiteX2" fmla="*/ 10350614 w 12204032"/>
              <a:gd name="connsiteY2" fmla="*/ 1448822 h 5781194"/>
              <a:gd name="connsiteX3" fmla="*/ 10350614 w 12204032"/>
              <a:gd name="connsiteY3" fmla="*/ 1011571 h 5781194"/>
              <a:gd name="connsiteX4" fmla="*/ 3440176 w 12204032"/>
              <a:gd name="connsiteY4" fmla="*/ 981091 h 5781194"/>
              <a:gd name="connsiteX5" fmla="*/ 0 w 12204032"/>
              <a:gd name="connsiteY5" fmla="*/ 24062 h 5781194"/>
              <a:gd name="connsiteX6" fmla="*/ 12204032 w 12204032"/>
              <a:gd name="connsiteY6" fmla="*/ 0 h 5781194"/>
              <a:gd name="connsiteX7" fmla="*/ 12204032 w 12204032"/>
              <a:gd name="connsiteY7" fmla="*/ 5781194 h 5781194"/>
              <a:gd name="connsiteX8" fmla="*/ 12032 w 12204032"/>
              <a:gd name="connsiteY8" fmla="*/ 5781194 h 5781194"/>
              <a:gd name="connsiteX9" fmla="*/ 0 w 12204032"/>
              <a:gd name="connsiteY9" fmla="*/ 24062 h 578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4032" h="5781194">
                <a:moveTo>
                  <a:pt x="3440176" y="981091"/>
                </a:moveTo>
                <a:lnTo>
                  <a:pt x="3440176" y="1452408"/>
                </a:lnTo>
                <a:lnTo>
                  <a:pt x="10350614" y="1448822"/>
                </a:lnTo>
                <a:lnTo>
                  <a:pt x="10350614" y="1011571"/>
                </a:lnTo>
                <a:lnTo>
                  <a:pt x="3440176" y="981091"/>
                </a:lnTo>
                <a:close/>
                <a:moveTo>
                  <a:pt x="0" y="24062"/>
                </a:moveTo>
                <a:lnTo>
                  <a:pt x="12204032" y="0"/>
                </a:lnTo>
                <a:lnTo>
                  <a:pt x="12204032" y="5781194"/>
                </a:lnTo>
                <a:lnTo>
                  <a:pt x="12032" y="5781194"/>
                </a:lnTo>
                <a:cubicBezTo>
                  <a:pt x="8021" y="3862150"/>
                  <a:pt x="4011" y="1943106"/>
                  <a:pt x="0" y="24062"/>
                </a:cubicBez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84924" y="1804013"/>
            <a:ext cx="5853048" cy="397649"/>
          </a:xfrm>
          <a:prstGeom prst="rect">
            <a:avLst/>
          </a:prstGeom>
          <a:noFill/>
          <a:ln>
            <a:solidFill>
              <a:srgbClr val="00A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9237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908699" y="131516"/>
            <a:ext cx="9144000" cy="646331"/>
          </a:xfrm>
          <a:prstGeom prst="rect">
            <a:avLst/>
          </a:prstGeom>
          <a:noFill/>
        </p:spPr>
        <p:txBody>
          <a:bodyPr vert="horz" wrap="square" rtlCol="0">
            <a:spAutoFit/>
          </a:bodyPr>
          <a:lstStyle/>
          <a:p>
            <a:pPr algn="ctr"/>
            <a:r>
              <a:rPr lang="en-GB" sz="3600" b="1" dirty="0">
                <a:solidFill>
                  <a:srgbClr val="6B5791"/>
                </a:solidFill>
                <a:latin typeface="Calibri" panose="020F0502020204030204" pitchFamily="34" charset="0"/>
              </a:rPr>
              <a:t>Navigating around Teams</a:t>
            </a:r>
          </a:p>
        </p:txBody>
      </p:sp>
      <p:pic>
        <p:nvPicPr>
          <p:cNvPr id="3" name="Picture 2">
            <a:extLst>
              <a:ext uri="{FF2B5EF4-FFF2-40B4-BE49-F238E27FC236}">
                <a16:creationId xmlns:a16="http://schemas.microsoft.com/office/drawing/2014/main" id="{D82B6696-BF5A-F34A-8AEF-41AC03D87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00" y="1324619"/>
            <a:ext cx="8021200" cy="4252907"/>
          </a:xfrm>
          <a:prstGeom prst="rect">
            <a:avLst/>
          </a:prstGeom>
        </p:spPr>
      </p:pic>
      <p:sp>
        <p:nvSpPr>
          <p:cNvPr id="5" name="Grey box">
            <a:extLst>
              <a:ext uri="{FF2B5EF4-FFF2-40B4-BE49-F238E27FC236}">
                <a16:creationId xmlns:a16="http://schemas.microsoft.com/office/drawing/2014/main" id="{34E85A2E-7344-A646-82A0-8C4CFA6BF002}"/>
              </a:ext>
            </a:extLst>
          </p:cNvPr>
          <p:cNvSpPr/>
          <p:nvPr/>
        </p:nvSpPr>
        <p:spPr>
          <a:xfrm>
            <a:off x="-95693" y="1022396"/>
            <a:ext cx="10100930" cy="4799679"/>
          </a:xfrm>
          <a:custGeom>
            <a:avLst/>
            <a:gdLst>
              <a:gd name="connsiteX0" fmla="*/ 867824 w 12192000"/>
              <a:gd name="connsiteY0" fmla="*/ 671479 h 5684942"/>
              <a:gd name="connsiteX1" fmla="*/ 867824 w 12192000"/>
              <a:gd name="connsiteY1" fmla="*/ 5353518 h 5684942"/>
              <a:gd name="connsiteX2" fmla="*/ 3434862 w 12192000"/>
              <a:gd name="connsiteY2" fmla="*/ 5353518 h 5684942"/>
              <a:gd name="connsiteX3" fmla="*/ 3434862 w 12192000"/>
              <a:gd name="connsiteY3" fmla="*/ 671479 h 5684942"/>
              <a:gd name="connsiteX4" fmla="*/ 0 w 12192000"/>
              <a:gd name="connsiteY4" fmla="*/ 0 h 5684942"/>
              <a:gd name="connsiteX5" fmla="*/ 12192000 w 12192000"/>
              <a:gd name="connsiteY5" fmla="*/ 0 h 5684942"/>
              <a:gd name="connsiteX6" fmla="*/ 12192000 w 12192000"/>
              <a:gd name="connsiteY6" fmla="*/ 5684942 h 5684942"/>
              <a:gd name="connsiteX7" fmla="*/ 0 w 12192000"/>
              <a:gd name="connsiteY7" fmla="*/ 5684942 h 5684942"/>
              <a:gd name="connsiteX0" fmla="*/ 867824 w 12192000"/>
              <a:gd name="connsiteY0" fmla="*/ 671479 h 5684942"/>
              <a:gd name="connsiteX1" fmla="*/ 867824 w 12192000"/>
              <a:gd name="connsiteY1" fmla="*/ 5353518 h 5684942"/>
              <a:gd name="connsiteX2" fmla="*/ 3434862 w 12192000"/>
              <a:gd name="connsiteY2" fmla="*/ 5353518 h 5684942"/>
              <a:gd name="connsiteX3" fmla="*/ 10338582 w 12192000"/>
              <a:gd name="connsiteY3" fmla="*/ 686719 h 5684942"/>
              <a:gd name="connsiteX4" fmla="*/ 867824 w 12192000"/>
              <a:gd name="connsiteY4" fmla="*/ 6714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867824 w 12192000"/>
              <a:gd name="connsiteY0" fmla="*/ 671479 h 5684942"/>
              <a:gd name="connsiteX1" fmla="*/ 867824 w 12192000"/>
              <a:gd name="connsiteY1" fmla="*/ 5353518 h 5684942"/>
              <a:gd name="connsiteX2" fmla="*/ 10338582 w 12192000"/>
              <a:gd name="connsiteY2" fmla="*/ 5170638 h 5684942"/>
              <a:gd name="connsiteX3" fmla="*/ 10338582 w 12192000"/>
              <a:gd name="connsiteY3" fmla="*/ 686719 h 5684942"/>
              <a:gd name="connsiteX4" fmla="*/ 867824 w 12192000"/>
              <a:gd name="connsiteY4" fmla="*/ 6714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867824 w 12192000"/>
              <a:gd name="connsiteY1" fmla="*/ 5353518 h 5684942"/>
              <a:gd name="connsiteX2" fmla="*/ 10338582 w 12192000"/>
              <a:gd name="connsiteY2" fmla="*/ 517063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5292558 h 5684942"/>
              <a:gd name="connsiteX2" fmla="*/ 10338582 w 12192000"/>
              <a:gd name="connsiteY2" fmla="*/ 517063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38582 w 12192000"/>
              <a:gd name="connsiteY2" fmla="*/ 517063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69062 w 12192000"/>
              <a:gd name="connsiteY2" fmla="*/ 166543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69062 w 12192000"/>
              <a:gd name="connsiteY2" fmla="*/ 165019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69062 w 12192000"/>
              <a:gd name="connsiteY2" fmla="*/ 163495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38582 w 12192000"/>
              <a:gd name="connsiteY2" fmla="*/ 163495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671479 h 5684942"/>
              <a:gd name="connsiteX1" fmla="*/ 3443384 w 12192000"/>
              <a:gd name="connsiteY1" fmla="*/ 1634958 h 5684942"/>
              <a:gd name="connsiteX2" fmla="*/ 10338582 w 12192000"/>
              <a:gd name="connsiteY2" fmla="*/ 1634958 h 5684942"/>
              <a:gd name="connsiteX3" fmla="*/ 10338582 w 12192000"/>
              <a:gd name="connsiteY3" fmla="*/ 686719 h 5684942"/>
              <a:gd name="connsiteX4" fmla="*/ 3428144 w 12192000"/>
              <a:gd name="connsiteY4" fmla="*/ 6714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2904 w 12192000"/>
              <a:gd name="connsiteY0" fmla="*/ 900079 h 5684942"/>
              <a:gd name="connsiteX1" fmla="*/ 3443384 w 12192000"/>
              <a:gd name="connsiteY1" fmla="*/ 1634958 h 5684942"/>
              <a:gd name="connsiteX2" fmla="*/ 10338582 w 12192000"/>
              <a:gd name="connsiteY2" fmla="*/ 1634958 h 5684942"/>
              <a:gd name="connsiteX3" fmla="*/ 10338582 w 12192000"/>
              <a:gd name="connsiteY3" fmla="*/ 686719 h 5684942"/>
              <a:gd name="connsiteX4" fmla="*/ 3412904 w 12192000"/>
              <a:gd name="connsiteY4" fmla="*/ 9000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2904 w 12192000"/>
              <a:gd name="connsiteY0" fmla="*/ 900079 h 5684942"/>
              <a:gd name="connsiteX1" fmla="*/ 3443384 w 12192000"/>
              <a:gd name="connsiteY1" fmla="*/ 1634958 h 5684942"/>
              <a:gd name="connsiteX2" fmla="*/ 10338582 w 12192000"/>
              <a:gd name="connsiteY2" fmla="*/ 1634958 h 5684942"/>
              <a:gd name="connsiteX3" fmla="*/ 10338582 w 12192000"/>
              <a:gd name="connsiteY3" fmla="*/ 915319 h 5684942"/>
              <a:gd name="connsiteX4" fmla="*/ 3412904 w 12192000"/>
              <a:gd name="connsiteY4" fmla="*/ 9000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2904 w 12192000"/>
              <a:gd name="connsiteY0" fmla="*/ 900079 h 5684942"/>
              <a:gd name="connsiteX1" fmla="*/ 3428144 w 12192000"/>
              <a:gd name="connsiteY1" fmla="*/ 1650198 h 5684942"/>
              <a:gd name="connsiteX2" fmla="*/ 10338582 w 12192000"/>
              <a:gd name="connsiteY2" fmla="*/ 1634958 h 5684942"/>
              <a:gd name="connsiteX3" fmla="*/ 10338582 w 12192000"/>
              <a:gd name="connsiteY3" fmla="*/ 915319 h 5684942"/>
              <a:gd name="connsiteX4" fmla="*/ 3412904 w 12192000"/>
              <a:gd name="connsiteY4" fmla="*/ 9000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84839 h 5684942"/>
              <a:gd name="connsiteX1" fmla="*/ 3428144 w 12192000"/>
              <a:gd name="connsiteY1" fmla="*/ 1650198 h 5684942"/>
              <a:gd name="connsiteX2" fmla="*/ 10338582 w 12192000"/>
              <a:gd name="connsiteY2" fmla="*/ 1634958 h 5684942"/>
              <a:gd name="connsiteX3" fmla="*/ 10338582 w 12192000"/>
              <a:gd name="connsiteY3" fmla="*/ 915319 h 5684942"/>
              <a:gd name="connsiteX4" fmla="*/ 3428144 w 12192000"/>
              <a:gd name="connsiteY4" fmla="*/ 88483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84839 h 5684942"/>
              <a:gd name="connsiteX1" fmla="*/ 3428144 w 12192000"/>
              <a:gd name="connsiteY1" fmla="*/ 1665438 h 5684942"/>
              <a:gd name="connsiteX2" fmla="*/ 10338582 w 12192000"/>
              <a:gd name="connsiteY2" fmla="*/ 1634958 h 5684942"/>
              <a:gd name="connsiteX3" fmla="*/ 10338582 w 12192000"/>
              <a:gd name="connsiteY3" fmla="*/ 915319 h 5684942"/>
              <a:gd name="connsiteX4" fmla="*/ 3428144 w 12192000"/>
              <a:gd name="connsiteY4" fmla="*/ 88483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4697 w 12192000"/>
              <a:gd name="connsiteY0" fmla="*/ 1234462 h 5684942"/>
              <a:gd name="connsiteX1" fmla="*/ 3428144 w 12192000"/>
              <a:gd name="connsiteY1" fmla="*/ 1665438 h 5684942"/>
              <a:gd name="connsiteX2" fmla="*/ 10338582 w 12192000"/>
              <a:gd name="connsiteY2" fmla="*/ 1634958 h 5684942"/>
              <a:gd name="connsiteX3" fmla="*/ 10338582 w 12192000"/>
              <a:gd name="connsiteY3" fmla="*/ 915319 h 5684942"/>
              <a:gd name="connsiteX4" fmla="*/ 3414697 w 12192000"/>
              <a:gd name="connsiteY4" fmla="*/ 1234462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4697 w 12192000"/>
              <a:gd name="connsiteY0" fmla="*/ 1234462 h 5684942"/>
              <a:gd name="connsiteX1" fmla="*/ 3428144 w 12192000"/>
              <a:gd name="connsiteY1" fmla="*/ 1665438 h 5684942"/>
              <a:gd name="connsiteX2" fmla="*/ 10338582 w 12192000"/>
              <a:gd name="connsiteY2" fmla="*/ 1634958 h 5684942"/>
              <a:gd name="connsiteX3" fmla="*/ 10338582 w 12192000"/>
              <a:gd name="connsiteY3" fmla="*/ 1238048 h 5684942"/>
              <a:gd name="connsiteX4" fmla="*/ 3414697 w 12192000"/>
              <a:gd name="connsiteY4" fmla="*/ 1234462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4697 w 12192000"/>
              <a:gd name="connsiteY0" fmla="*/ 1306651 h 5757131"/>
              <a:gd name="connsiteX1" fmla="*/ 3428144 w 12192000"/>
              <a:gd name="connsiteY1" fmla="*/ 1737627 h 5757131"/>
              <a:gd name="connsiteX2" fmla="*/ 10338582 w 12192000"/>
              <a:gd name="connsiteY2" fmla="*/ 1707147 h 5757131"/>
              <a:gd name="connsiteX3" fmla="*/ 10338582 w 12192000"/>
              <a:gd name="connsiteY3" fmla="*/ 1310237 h 5757131"/>
              <a:gd name="connsiteX4" fmla="*/ 3414697 w 12192000"/>
              <a:gd name="connsiteY4" fmla="*/ 1306651 h 5757131"/>
              <a:gd name="connsiteX5" fmla="*/ 0 w 12192000"/>
              <a:gd name="connsiteY5" fmla="*/ 0 h 5757131"/>
              <a:gd name="connsiteX6" fmla="*/ 12192000 w 12192000"/>
              <a:gd name="connsiteY6" fmla="*/ 72189 h 5757131"/>
              <a:gd name="connsiteX7" fmla="*/ 12192000 w 12192000"/>
              <a:gd name="connsiteY7" fmla="*/ 5757131 h 5757131"/>
              <a:gd name="connsiteX8" fmla="*/ 0 w 12192000"/>
              <a:gd name="connsiteY8" fmla="*/ 5757131 h 5757131"/>
              <a:gd name="connsiteX9" fmla="*/ 0 w 12192000"/>
              <a:gd name="connsiteY9" fmla="*/ 0 h 5757131"/>
              <a:gd name="connsiteX0" fmla="*/ 3414697 w 12192000"/>
              <a:gd name="connsiteY0" fmla="*/ 1306651 h 5757131"/>
              <a:gd name="connsiteX1" fmla="*/ 3428144 w 12192000"/>
              <a:gd name="connsiteY1" fmla="*/ 1737627 h 5757131"/>
              <a:gd name="connsiteX2" fmla="*/ 10338582 w 12192000"/>
              <a:gd name="connsiteY2" fmla="*/ 1707147 h 5757131"/>
              <a:gd name="connsiteX3" fmla="*/ 10338582 w 12192000"/>
              <a:gd name="connsiteY3" fmla="*/ 1310237 h 5757131"/>
              <a:gd name="connsiteX4" fmla="*/ 3414697 w 12192000"/>
              <a:gd name="connsiteY4" fmla="*/ 1306651 h 5757131"/>
              <a:gd name="connsiteX5" fmla="*/ 0 w 12192000"/>
              <a:gd name="connsiteY5" fmla="*/ 0 h 5757131"/>
              <a:gd name="connsiteX6" fmla="*/ 12192000 w 12192000"/>
              <a:gd name="connsiteY6" fmla="*/ 0 h 5757131"/>
              <a:gd name="connsiteX7" fmla="*/ 12192000 w 12192000"/>
              <a:gd name="connsiteY7" fmla="*/ 5757131 h 5757131"/>
              <a:gd name="connsiteX8" fmla="*/ 0 w 12192000"/>
              <a:gd name="connsiteY8" fmla="*/ 5757131 h 5757131"/>
              <a:gd name="connsiteX9" fmla="*/ 0 w 12192000"/>
              <a:gd name="connsiteY9" fmla="*/ 0 h 57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757131">
                <a:moveTo>
                  <a:pt x="3414697" y="1306651"/>
                </a:moveTo>
                <a:lnTo>
                  <a:pt x="3428144" y="1737627"/>
                </a:lnTo>
                <a:lnTo>
                  <a:pt x="10338582" y="1707147"/>
                </a:lnTo>
                <a:lnTo>
                  <a:pt x="10338582" y="1310237"/>
                </a:lnTo>
                <a:lnTo>
                  <a:pt x="3414697" y="1306651"/>
                </a:lnTo>
                <a:close/>
                <a:moveTo>
                  <a:pt x="0" y="0"/>
                </a:moveTo>
                <a:lnTo>
                  <a:pt x="12192000" y="0"/>
                </a:lnTo>
                <a:lnTo>
                  <a:pt x="12192000" y="5757131"/>
                </a:lnTo>
                <a:lnTo>
                  <a:pt x="0" y="5757131"/>
                </a:lnTo>
                <a:lnTo>
                  <a:pt x="0" y="0"/>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31658" y="2095130"/>
            <a:ext cx="5746517" cy="363985"/>
          </a:xfrm>
          <a:prstGeom prst="rect">
            <a:avLst/>
          </a:prstGeom>
          <a:noFill/>
          <a:ln>
            <a:solidFill>
              <a:srgbClr val="00A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11131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830132" y="218856"/>
            <a:ext cx="9144000" cy="646331"/>
          </a:xfrm>
          <a:prstGeom prst="rect">
            <a:avLst/>
          </a:prstGeom>
          <a:noFill/>
        </p:spPr>
        <p:txBody>
          <a:bodyPr vert="horz" wrap="square" rtlCol="0">
            <a:spAutoFit/>
          </a:bodyPr>
          <a:lstStyle/>
          <a:p>
            <a:pPr algn="ctr"/>
            <a:r>
              <a:rPr lang="en-GB" sz="3600" b="1" dirty="0">
                <a:solidFill>
                  <a:srgbClr val="6B5791"/>
                </a:solidFill>
                <a:latin typeface="Calibri" panose="020F0502020204030204" pitchFamily="34" charset="0"/>
              </a:rPr>
              <a:t>Navigating around Teams</a:t>
            </a:r>
          </a:p>
        </p:txBody>
      </p:sp>
      <p:pic>
        <p:nvPicPr>
          <p:cNvPr id="3" name="Picture 2">
            <a:extLst>
              <a:ext uri="{FF2B5EF4-FFF2-40B4-BE49-F238E27FC236}">
                <a16:creationId xmlns:a16="http://schemas.microsoft.com/office/drawing/2014/main" id="{D82B6696-BF5A-F34A-8AEF-41AC03D87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00" y="1324619"/>
            <a:ext cx="8021200" cy="4252907"/>
          </a:xfrm>
          <a:prstGeom prst="rect">
            <a:avLst/>
          </a:prstGeom>
        </p:spPr>
      </p:pic>
      <p:sp>
        <p:nvSpPr>
          <p:cNvPr id="6" name="Grey box">
            <a:extLst>
              <a:ext uri="{FF2B5EF4-FFF2-40B4-BE49-F238E27FC236}">
                <a16:creationId xmlns:a16="http://schemas.microsoft.com/office/drawing/2014/main" id="{7EA80165-2BD7-934F-A8EA-C834943F7086}"/>
              </a:ext>
            </a:extLst>
          </p:cNvPr>
          <p:cNvSpPr/>
          <p:nvPr/>
        </p:nvSpPr>
        <p:spPr>
          <a:xfrm>
            <a:off x="-86811" y="1052086"/>
            <a:ext cx="10044000" cy="4644000"/>
          </a:xfrm>
          <a:custGeom>
            <a:avLst/>
            <a:gdLst>
              <a:gd name="connsiteX0" fmla="*/ 867824 w 12192000"/>
              <a:gd name="connsiteY0" fmla="*/ 671479 h 5684942"/>
              <a:gd name="connsiteX1" fmla="*/ 867824 w 12192000"/>
              <a:gd name="connsiteY1" fmla="*/ 5353518 h 5684942"/>
              <a:gd name="connsiteX2" fmla="*/ 3434862 w 12192000"/>
              <a:gd name="connsiteY2" fmla="*/ 5353518 h 5684942"/>
              <a:gd name="connsiteX3" fmla="*/ 3434862 w 12192000"/>
              <a:gd name="connsiteY3" fmla="*/ 671479 h 5684942"/>
              <a:gd name="connsiteX4" fmla="*/ 0 w 12192000"/>
              <a:gd name="connsiteY4" fmla="*/ 0 h 5684942"/>
              <a:gd name="connsiteX5" fmla="*/ 12192000 w 12192000"/>
              <a:gd name="connsiteY5" fmla="*/ 0 h 5684942"/>
              <a:gd name="connsiteX6" fmla="*/ 12192000 w 12192000"/>
              <a:gd name="connsiteY6" fmla="*/ 5684942 h 5684942"/>
              <a:gd name="connsiteX7" fmla="*/ 0 w 12192000"/>
              <a:gd name="connsiteY7" fmla="*/ 5684942 h 5684942"/>
              <a:gd name="connsiteX0" fmla="*/ 867824 w 12192000"/>
              <a:gd name="connsiteY0" fmla="*/ 671479 h 5684942"/>
              <a:gd name="connsiteX1" fmla="*/ 867824 w 12192000"/>
              <a:gd name="connsiteY1" fmla="*/ 5353518 h 5684942"/>
              <a:gd name="connsiteX2" fmla="*/ 3434862 w 12192000"/>
              <a:gd name="connsiteY2" fmla="*/ 5353518 h 5684942"/>
              <a:gd name="connsiteX3" fmla="*/ 10338582 w 12192000"/>
              <a:gd name="connsiteY3" fmla="*/ 686719 h 5684942"/>
              <a:gd name="connsiteX4" fmla="*/ 867824 w 12192000"/>
              <a:gd name="connsiteY4" fmla="*/ 6714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867824 w 12192000"/>
              <a:gd name="connsiteY0" fmla="*/ 671479 h 5684942"/>
              <a:gd name="connsiteX1" fmla="*/ 867824 w 12192000"/>
              <a:gd name="connsiteY1" fmla="*/ 5353518 h 5684942"/>
              <a:gd name="connsiteX2" fmla="*/ 10338582 w 12192000"/>
              <a:gd name="connsiteY2" fmla="*/ 5170638 h 5684942"/>
              <a:gd name="connsiteX3" fmla="*/ 10338582 w 12192000"/>
              <a:gd name="connsiteY3" fmla="*/ 686719 h 5684942"/>
              <a:gd name="connsiteX4" fmla="*/ 867824 w 12192000"/>
              <a:gd name="connsiteY4" fmla="*/ 6714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867824 w 12192000"/>
              <a:gd name="connsiteY1" fmla="*/ 5353518 h 5684942"/>
              <a:gd name="connsiteX2" fmla="*/ 10338582 w 12192000"/>
              <a:gd name="connsiteY2" fmla="*/ 517063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5292558 h 5684942"/>
              <a:gd name="connsiteX2" fmla="*/ 10338582 w 12192000"/>
              <a:gd name="connsiteY2" fmla="*/ 517063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38582 w 12192000"/>
              <a:gd name="connsiteY2" fmla="*/ 517063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69062 w 12192000"/>
              <a:gd name="connsiteY2" fmla="*/ 166543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69062 w 12192000"/>
              <a:gd name="connsiteY2" fmla="*/ 165019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69062 w 12192000"/>
              <a:gd name="connsiteY2" fmla="*/ 163495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58624 w 12192000"/>
              <a:gd name="connsiteY0" fmla="*/ 686719 h 5684942"/>
              <a:gd name="connsiteX1" fmla="*/ 3443384 w 12192000"/>
              <a:gd name="connsiteY1" fmla="*/ 1634958 h 5684942"/>
              <a:gd name="connsiteX2" fmla="*/ 10338582 w 12192000"/>
              <a:gd name="connsiteY2" fmla="*/ 1634958 h 5684942"/>
              <a:gd name="connsiteX3" fmla="*/ 10338582 w 12192000"/>
              <a:gd name="connsiteY3" fmla="*/ 686719 h 5684942"/>
              <a:gd name="connsiteX4" fmla="*/ 3458624 w 12192000"/>
              <a:gd name="connsiteY4" fmla="*/ 68671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671479 h 5684942"/>
              <a:gd name="connsiteX1" fmla="*/ 3443384 w 12192000"/>
              <a:gd name="connsiteY1" fmla="*/ 1634958 h 5684942"/>
              <a:gd name="connsiteX2" fmla="*/ 10338582 w 12192000"/>
              <a:gd name="connsiteY2" fmla="*/ 1634958 h 5684942"/>
              <a:gd name="connsiteX3" fmla="*/ 10338582 w 12192000"/>
              <a:gd name="connsiteY3" fmla="*/ 686719 h 5684942"/>
              <a:gd name="connsiteX4" fmla="*/ 3428144 w 12192000"/>
              <a:gd name="connsiteY4" fmla="*/ 6714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2904 w 12192000"/>
              <a:gd name="connsiteY0" fmla="*/ 900079 h 5684942"/>
              <a:gd name="connsiteX1" fmla="*/ 3443384 w 12192000"/>
              <a:gd name="connsiteY1" fmla="*/ 1634958 h 5684942"/>
              <a:gd name="connsiteX2" fmla="*/ 10338582 w 12192000"/>
              <a:gd name="connsiteY2" fmla="*/ 1634958 h 5684942"/>
              <a:gd name="connsiteX3" fmla="*/ 10338582 w 12192000"/>
              <a:gd name="connsiteY3" fmla="*/ 686719 h 5684942"/>
              <a:gd name="connsiteX4" fmla="*/ 3412904 w 12192000"/>
              <a:gd name="connsiteY4" fmla="*/ 9000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2904 w 12192000"/>
              <a:gd name="connsiteY0" fmla="*/ 900079 h 5684942"/>
              <a:gd name="connsiteX1" fmla="*/ 3443384 w 12192000"/>
              <a:gd name="connsiteY1" fmla="*/ 1634958 h 5684942"/>
              <a:gd name="connsiteX2" fmla="*/ 10338582 w 12192000"/>
              <a:gd name="connsiteY2" fmla="*/ 1634958 h 5684942"/>
              <a:gd name="connsiteX3" fmla="*/ 10338582 w 12192000"/>
              <a:gd name="connsiteY3" fmla="*/ 915319 h 5684942"/>
              <a:gd name="connsiteX4" fmla="*/ 3412904 w 12192000"/>
              <a:gd name="connsiteY4" fmla="*/ 9000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2904 w 12192000"/>
              <a:gd name="connsiteY0" fmla="*/ 900079 h 5684942"/>
              <a:gd name="connsiteX1" fmla="*/ 3428144 w 12192000"/>
              <a:gd name="connsiteY1" fmla="*/ 1650198 h 5684942"/>
              <a:gd name="connsiteX2" fmla="*/ 10338582 w 12192000"/>
              <a:gd name="connsiteY2" fmla="*/ 1634958 h 5684942"/>
              <a:gd name="connsiteX3" fmla="*/ 10338582 w 12192000"/>
              <a:gd name="connsiteY3" fmla="*/ 915319 h 5684942"/>
              <a:gd name="connsiteX4" fmla="*/ 3412904 w 12192000"/>
              <a:gd name="connsiteY4" fmla="*/ 90007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84839 h 5684942"/>
              <a:gd name="connsiteX1" fmla="*/ 3428144 w 12192000"/>
              <a:gd name="connsiteY1" fmla="*/ 1650198 h 5684942"/>
              <a:gd name="connsiteX2" fmla="*/ 10338582 w 12192000"/>
              <a:gd name="connsiteY2" fmla="*/ 1634958 h 5684942"/>
              <a:gd name="connsiteX3" fmla="*/ 10338582 w 12192000"/>
              <a:gd name="connsiteY3" fmla="*/ 915319 h 5684942"/>
              <a:gd name="connsiteX4" fmla="*/ 3428144 w 12192000"/>
              <a:gd name="connsiteY4" fmla="*/ 88483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84839 h 5684942"/>
              <a:gd name="connsiteX1" fmla="*/ 3428144 w 12192000"/>
              <a:gd name="connsiteY1" fmla="*/ 1665438 h 5684942"/>
              <a:gd name="connsiteX2" fmla="*/ 10338582 w 12192000"/>
              <a:gd name="connsiteY2" fmla="*/ 1634958 h 5684942"/>
              <a:gd name="connsiteX3" fmla="*/ 10338582 w 12192000"/>
              <a:gd name="connsiteY3" fmla="*/ 915319 h 5684942"/>
              <a:gd name="connsiteX4" fmla="*/ 3428144 w 12192000"/>
              <a:gd name="connsiteY4" fmla="*/ 88483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84839 h 5684942"/>
              <a:gd name="connsiteX1" fmla="*/ 3414697 w 12192000"/>
              <a:gd name="connsiteY1" fmla="*/ 1356156 h 5684942"/>
              <a:gd name="connsiteX2" fmla="*/ 10338582 w 12192000"/>
              <a:gd name="connsiteY2" fmla="*/ 1634958 h 5684942"/>
              <a:gd name="connsiteX3" fmla="*/ 10338582 w 12192000"/>
              <a:gd name="connsiteY3" fmla="*/ 915319 h 5684942"/>
              <a:gd name="connsiteX4" fmla="*/ 3428144 w 12192000"/>
              <a:gd name="connsiteY4" fmla="*/ 88483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84839 h 5684942"/>
              <a:gd name="connsiteX1" fmla="*/ 3414697 w 12192000"/>
              <a:gd name="connsiteY1" fmla="*/ 1356156 h 5684942"/>
              <a:gd name="connsiteX2" fmla="*/ 10352029 w 12192000"/>
              <a:gd name="connsiteY2" fmla="*/ 1352570 h 5684942"/>
              <a:gd name="connsiteX3" fmla="*/ 10338582 w 12192000"/>
              <a:gd name="connsiteY3" fmla="*/ 915319 h 5684942"/>
              <a:gd name="connsiteX4" fmla="*/ 3428144 w 12192000"/>
              <a:gd name="connsiteY4" fmla="*/ 88483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98286 h 5684942"/>
              <a:gd name="connsiteX1" fmla="*/ 3414697 w 12192000"/>
              <a:gd name="connsiteY1" fmla="*/ 1356156 h 5684942"/>
              <a:gd name="connsiteX2" fmla="*/ 10352029 w 12192000"/>
              <a:gd name="connsiteY2" fmla="*/ 1352570 h 5684942"/>
              <a:gd name="connsiteX3" fmla="*/ 10338582 w 12192000"/>
              <a:gd name="connsiteY3" fmla="*/ 915319 h 5684942"/>
              <a:gd name="connsiteX4" fmla="*/ 3428144 w 12192000"/>
              <a:gd name="connsiteY4" fmla="*/ 898286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98286 h 5684942"/>
              <a:gd name="connsiteX1" fmla="*/ 3414697 w 12192000"/>
              <a:gd name="connsiteY1" fmla="*/ 1356156 h 5684942"/>
              <a:gd name="connsiteX2" fmla="*/ 10352029 w 12192000"/>
              <a:gd name="connsiteY2" fmla="*/ 1352570 h 5684942"/>
              <a:gd name="connsiteX3" fmla="*/ 10338582 w 12192000"/>
              <a:gd name="connsiteY3" fmla="*/ 915319 h 5684942"/>
              <a:gd name="connsiteX4" fmla="*/ 3428144 w 12192000"/>
              <a:gd name="connsiteY4" fmla="*/ 898286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98286 h 5684942"/>
              <a:gd name="connsiteX1" fmla="*/ 3414697 w 12192000"/>
              <a:gd name="connsiteY1" fmla="*/ 1356156 h 5684942"/>
              <a:gd name="connsiteX2" fmla="*/ 10352029 w 12192000"/>
              <a:gd name="connsiteY2" fmla="*/ 1352570 h 5684942"/>
              <a:gd name="connsiteX3" fmla="*/ 5672453 w 12192000"/>
              <a:gd name="connsiteY3" fmla="*/ 888425 h 5684942"/>
              <a:gd name="connsiteX4" fmla="*/ 3428144 w 12192000"/>
              <a:gd name="connsiteY4" fmla="*/ 898286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98286 h 5684942"/>
              <a:gd name="connsiteX1" fmla="*/ 3414697 w 12192000"/>
              <a:gd name="connsiteY1" fmla="*/ 1356156 h 5684942"/>
              <a:gd name="connsiteX2" fmla="*/ 5699347 w 12192000"/>
              <a:gd name="connsiteY2" fmla="*/ 1366017 h 5684942"/>
              <a:gd name="connsiteX3" fmla="*/ 5672453 w 12192000"/>
              <a:gd name="connsiteY3" fmla="*/ 888425 h 5684942"/>
              <a:gd name="connsiteX4" fmla="*/ 3428144 w 12192000"/>
              <a:gd name="connsiteY4" fmla="*/ 898286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28144 w 12192000"/>
              <a:gd name="connsiteY0" fmla="*/ 898286 h 5684942"/>
              <a:gd name="connsiteX1" fmla="*/ 3414697 w 12192000"/>
              <a:gd name="connsiteY1" fmla="*/ 1356156 h 5684942"/>
              <a:gd name="connsiteX2" fmla="*/ 5699347 w 12192000"/>
              <a:gd name="connsiteY2" fmla="*/ 1366017 h 5684942"/>
              <a:gd name="connsiteX3" fmla="*/ 5699347 w 12192000"/>
              <a:gd name="connsiteY3" fmla="*/ 901872 h 5684942"/>
              <a:gd name="connsiteX4" fmla="*/ 3428144 w 12192000"/>
              <a:gd name="connsiteY4" fmla="*/ 898286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572523 w 12192000"/>
              <a:gd name="connsiteY0" fmla="*/ 886254 h 5684942"/>
              <a:gd name="connsiteX1" fmla="*/ 3414697 w 12192000"/>
              <a:gd name="connsiteY1" fmla="*/ 1356156 h 5684942"/>
              <a:gd name="connsiteX2" fmla="*/ 5699347 w 12192000"/>
              <a:gd name="connsiteY2" fmla="*/ 1366017 h 5684942"/>
              <a:gd name="connsiteX3" fmla="*/ 5699347 w 12192000"/>
              <a:gd name="connsiteY3" fmla="*/ 901872 h 5684942"/>
              <a:gd name="connsiteX4" fmla="*/ 3572523 w 12192000"/>
              <a:gd name="connsiteY4" fmla="*/ 886254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572523 w 12192000"/>
              <a:gd name="connsiteY0" fmla="*/ 886254 h 5684942"/>
              <a:gd name="connsiteX1" fmla="*/ 3595170 w 12192000"/>
              <a:gd name="connsiteY1" fmla="*/ 1368187 h 5684942"/>
              <a:gd name="connsiteX2" fmla="*/ 5699347 w 12192000"/>
              <a:gd name="connsiteY2" fmla="*/ 1366017 h 5684942"/>
              <a:gd name="connsiteX3" fmla="*/ 5699347 w 12192000"/>
              <a:gd name="connsiteY3" fmla="*/ 901872 h 5684942"/>
              <a:gd name="connsiteX4" fmla="*/ 3572523 w 12192000"/>
              <a:gd name="connsiteY4" fmla="*/ 886254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5361 w 12192000"/>
              <a:gd name="connsiteY0" fmla="*/ 343329 h 5684942"/>
              <a:gd name="connsiteX1" fmla="*/ 3595170 w 12192000"/>
              <a:gd name="connsiteY1" fmla="*/ 1368187 h 5684942"/>
              <a:gd name="connsiteX2" fmla="*/ 5699347 w 12192000"/>
              <a:gd name="connsiteY2" fmla="*/ 1366017 h 5684942"/>
              <a:gd name="connsiteX3" fmla="*/ 5699347 w 12192000"/>
              <a:gd name="connsiteY3" fmla="*/ 901872 h 5684942"/>
              <a:gd name="connsiteX4" fmla="*/ 3415361 w 12192000"/>
              <a:gd name="connsiteY4" fmla="*/ 34332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5361 w 12192000"/>
              <a:gd name="connsiteY0" fmla="*/ 343329 h 5684942"/>
              <a:gd name="connsiteX1" fmla="*/ 3595170 w 12192000"/>
              <a:gd name="connsiteY1" fmla="*/ 1368187 h 5684942"/>
              <a:gd name="connsiteX2" fmla="*/ 5699347 w 12192000"/>
              <a:gd name="connsiteY2" fmla="*/ 1366017 h 5684942"/>
              <a:gd name="connsiteX3" fmla="*/ 7842472 w 12192000"/>
              <a:gd name="connsiteY3" fmla="*/ 373235 h 5684942"/>
              <a:gd name="connsiteX4" fmla="*/ 3415361 w 12192000"/>
              <a:gd name="connsiteY4" fmla="*/ 34332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5361 w 12192000"/>
              <a:gd name="connsiteY0" fmla="*/ 343329 h 5684942"/>
              <a:gd name="connsiteX1" fmla="*/ 3480870 w 12192000"/>
              <a:gd name="connsiteY1" fmla="*/ 653812 h 5684942"/>
              <a:gd name="connsiteX2" fmla="*/ 5699347 w 12192000"/>
              <a:gd name="connsiteY2" fmla="*/ 1366017 h 5684942"/>
              <a:gd name="connsiteX3" fmla="*/ 7842472 w 12192000"/>
              <a:gd name="connsiteY3" fmla="*/ 373235 h 5684942"/>
              <a:gd name="connsiteX4" fmla="*/ 3415361 w 12192000"/>
              <a:gd name="connsiteY4" fmla="*/ 34332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5361 w 12192000"/>
              <a:gd name="connsiteY0" fmla="*/ 343329 h 5684942"/>
              <a:gd name="connsiteX1" fmla="*/ 3480870 w 12192000"/>
              <a:gd name="connsiteY1" fmla="*/ 653812 h 5684942"/>
              <a:gd name="connsiteX2" fmla="*/ 7871047 w 12192000"/>
              <a:gd name="connsiteY2" fmla="*/ 680217 h 5684942"/>
              <a:gd name="connsiteX3" fmla="*/ 7842472 w 12192000"/>
              <a:gd name="connsiteY3" fmla="*/ 373235 h 5684942"/>
              <a:gd name="connsiteX4" fmla="*/ 3415361 w 12192000"/>
              <a:gd name="connsiteY4" fmla="*/ 34332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15361 w 12192000"/>
              <a:gd name="connsiteY0" fmla="*/ 343329 h 5684942"/>
              <a:gd name="connsiteX1" fmla="*/ 3438007 w 12192000"/>
              <a:gd name="connsiteY1" fmla="*/ 653812 h 5684942"/>
              <a:gd name="connsiteX2" fmla="*/ 7871047 w 12192000"/>
              <a:gd name="connsiteY2" fmla="*/ 680217 h 5684942"/>
              <a:gd name="connsiteX3" fmla="*/ 7842472 w 12192000"/>
              <a:gd name="connsiteY3" fmla="*/ 373235 h 5684942"/>
              <a:gd name="connsiteX4" fmla="*/ 3415361 w 12192000"/>
              <a:gd name="connsiteY4" fmla="*/ 343329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43936 w 12192000"/>
              <a:gd name="connsiteY0" fmla="*/ 357616 h 5684942"/>
              <a:gd name="connsiteX1" fmla="*/ 3438007 w 12192000"/>
              <a:gd name="connsiteY1" fmla="*/ 653812 h 5684942"/>
              <a:gd name="connsiteX2" fmla="*/ 7871047 w 12192000"/>
              <a:gd name="connsiteY2" fmla="*/ 680217 h 5684942"/>
              <a:gd name="connsiteX3" fmla="*/ 7842472 w 12192000"/>
              <a:gd name="connsiteY3" fmla="*/ 373235 h 5684942"/>
              <a:gd name="connsiteX4" fmla="*/ 3443936 w 12192000"/>
              <a:gd name="connsiteY4" fmla="*/ 357616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43936 w 12192000"/>
              <a:gd name="connsiteY0" fmla="*/ 357616 h 5684942"/>
              <a:gd name="connsiteX1" fmla="*/ 3438007 w 12192000"/>
              <a:gd name="connsiteY1" fmla="*/ 653812 h 5684942"/>
              <a:gd name="connsiteX2" fmla="*/ 7813897 w 12192000"/>
              <a:gd name="connsiteY2" fmla="*/ 694505 h 5684942"/>
              <a:gd name="connsiteX3" fmla="*/ 7842472 w 12192000"/>
              <a:gd name="connsiteY3" fmla="*/ 373235 h 5684942"/>
              <a:gd name="connsiteX4" fmla="*/ 3443936 w 12192000"/>
              <a:gd name="connsiteY4" fmla="*/ 357616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 name="connsiteX0" fmla="*/ 3443936 w 12192000"/>
              <a:gd name="connsiteY0" fmla="*/ 357616 h 5684942"/>
              <a:gd name="connsiteX1" fmla="*/ 3438007 w 12192000"/>
              <a:gd name="connsiteY1" fmla="*/ 653812 h 5684942"/>
              <a:gd name="connsiteX2" fmla="*/ 7828185 w 12192000"/>
              <a:gd name="connsiteY2" fmla="*/ 651643 h 5684942"/>
              <a:gd name="connsiteX3" fmla="*/ 7842472 w 12192000"/>
              <a:gd name="connsiteY3" fmla="*/ 373235 h 5684942"/>
              <a:gd name="connsiteX4" fmla="*/ 3443936 w 12192000"/>
              <a:gd name="connsiteY4" fmla="*/ 357616 h 5684942"/>
              <a:gd name="connsiteX5" fmla="*/ 0 w 12192000"/>
              <a:gd name="connsiteY5" fmla="*/ 0 h 5684942"/>
              <a:gd name="connsiteX6" fmla="*/ 12192000 w 12192000"/>
              <a:gd name="connsiteY6" fmla="*/ 0 h 5684942"/>
              <a:gd name="connsiteX7" fmla="*/ 12192000 w 12192000"/>
              <a:gd name="connsiteY7" fmla="*/ 5684942 h 5684942"/>
              <a:gd name="connsiteX8" fmla="*/ 0 w 12192000"/>
              <a:gd name="connsiteY8" fmla="*/ 5684942 h 5684942"/>
              <a:gd name="connsiteX9" fmla="*/ 0 w 12192000"/>
              <a:gd name="connsiteY9" fmla="*/ 0 h 568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684942">
                <a:moveTo>
                  <a:pt x="3443936" y="357616"/>
                </a:moveTo>
                <a:lnTo>
                  <a:pt x="3438007" y="653812"/>
                </a:lnTo>
                <a:lnTo>
                  <a:pt x="7828185" y="651643"/>
                </a:lnTo>
                <a:lnTo>
                  <a:pt x="7842472" y="373235"/>
                </a:lnTo>
                <a:lnTo>
                  <a:pt x="3443936" y="357616"/>
                </a:lnTo>
                <a:close/>
                <a:moveTo>
                  <a:pt x="0" y="0"/>
                </a:moveTo>
                <a:lnTo>
                  <a:pt x="12192000" y="0"/>
                </a:lnTo>
                <a:lnTo>
                  <a:pt x="12192000" y="5684942"/>
                </a:lnTo>
                <a:lnTo>
                  <a:pt x="0" y="5684942"/>
                </a:lnTo>
                <a:lnTo>
                  <a:pt x="0" y="0"/>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41868" y="1369007"/>
            <a:ext cx="3636000" cy="211218"/>
          </a:xfrm>
          <a:prstGeom prst="rect">
            <a:avLst/>
          </a:prstGeom>
          <a:noFill/>
          <a:ln>
            <a:solidFill>
              <a:srgbClr val="00A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954740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53774" y="183345"/>
            <a:ext cx="9144000" cy="646331"/>
          </a:xfrm>
          <a:prstGeom prst="rect">
            <a:avLst/>
          </a:prstGeom>
          <a:noFill/>
        </p:spPr>
        <p:txBody>
          <a:bodyPr vert="horz" wrap="square" rtlCol="0">
            <a:spAutoFit/>
          </a:bodyPr>
          <a:lstStyle/>
          <a:p>
            <a:r>
              <a:rPr lang="en-US" sz="3600" b="1" dirty="0">
                <a:solidFill>
                  <a:srgbClr val="6B5791"/>
                </a:solidFill>
                <a:latin typeface="Calibri" panose="020F0502020204030204" pitchFamily="34" charset="0"/>
              </a:rPr>
              <a:t>Video Conferencing &amp; Online Class Lectures</a:t>
            </a:r>
            <a:endParaRPr lang="en-GB" sz="3600" b="1" dirty="0">
              <a:solidFill>
                <a:srgbClr val="6B5791"/>
              </a:solidFill>
              <a:latin typeface="Calibri" panose="020F0502020204030204" pitchFamily="34" charset="0"/>
            </a:endParaRPr>
          </a:p>
        </p:txBody>
      </p:sp>
      <p:pic>
        <p:nvPicPr>
          <p:cNvPr id="2" name="Picture 1"/>
          <p:cNvPicPr>
            <a:picLocks noChangeAspect="1"/>
          </p:cNvPicPr>
          <p:nvPr/>
        </p:nvPicPr>
        <p:blipFill>
          <a:blip r:embed="rId4"/>
          <a:stretch>
            <a:fillRect/>
          </a:stretch>
        </p:blipFill>
        <p:spPr>
          <a:xfrm>
            <a:off x="211731" y="1088377"/>
            <a:ext cx="8716346" cy="4646598"/>
          </a:xfrm>
          <a:prstGeom prst="rect">
            <a:avLst/>
          </a:prstGeom>
        </p:spPr>
      </p:pic>
      <p:sp>
        <p:nvSpPr>
          <p:cNvPr id="7" name="Rectangle 6"/>
          <p:cNvSpPr/>
          <p:nvPr/>
        </p:nvSpPr>
        <p:spPr>
          <a:xfrm>
            <a:off x="211731" y="1629228"/>
            <a:ext cx="8716346" cy="4105747"/>
          </a:xfrm>
          <a:prstGeom prst="rect">
            <a:avLst/>
          </a:prstGeom>
          <a:solidFill>
            <a:srgbClr val="000000">
              <a:alpha val="4392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p:cNvSpPr/>
          <p:nvPr/>
        </p:nvSpPr>
        <p:spPr>
          <a:xfrm>
            <a:off x="211731" y="1088377"/>
            <a:ext cx="8716346" cy="190007"/>
          </a:xfrm>
          <a:prstGeom prst="rect">
            <a:avLst/>
          </a:prstGeom>
          <a:solidFill>
            <a:srgbClr val="000000">
              <a:alpha val="4392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p:cNvSpPr/>
          <p:nvPr/>
        </p:nvSpPr>
        <p:spPr>
          <a:xfrm>
            <a:off x="211731" y="1263798"/>
            <a:ext cx="7893582" cy="365430"/>
          </a:xfrm>
          <a:prstGeom prst="rect">
            <a:avLst/>
          </a:prstGeom>
          <a:solidFill>
            <a:srgbClr val="000000">
              <a:alpha val="4392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p:cNvSpPr/>
          <p:nvPr/>
        </p:nvSpPr>
        <p:spPr>
          <a:xfrm>
            <a:off x="8105313" y="1278384"/>
            <a:ext cx="822764" cy="350844"/>
          </a:xfrm>
          <a:prstGeom prst="rect">
            <a:avLst/>
          </a:prstGeom>
          <a:noFill/>
          <a:ln>
            <a:solidFill>
              <a:srgbClr val="00A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2232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53774" y="183345"/>
            <a:ext cx="9144000" cy="646331"/>
          </a:xfrm>
          <a:prstGeom prst="rect">
            <a:avLst/>
          </a:prstGeom>
          <a:noFill/>
        </p:spPr>
        <p:txBody>
          <a:bodyPr vert="horz" wrap="square" rtlCol="0">
            <a:spAutoFit/>
          </a:bodyPr>
          <a:lstStyle/>
          <a:p>
            <a:r>
              <a:rPr lang="en-US" sz="3600" b="1" dirty="0">
                <a:solidFill>
                  <a:srgbClr val="6B5791"/>
                </a:solidFill>
                <a:latin typeface="Calibri" panose="020F0502020204030204" pitchFamily="34" charset="0"/>
              </a:rPr>
              <a:t>Video Conferencing &amp; Online Class Lectures</a:t>
            </a:r>
            <a:endParaRPr lang="en-GB" sz="3600" b="1" dirty="0">
              <a:solidFill>
                <a:srgbClr val="6B5791"/>
              </a:solidFill>
              <a:latin typeface="Calibri" panose="020F0502020204030204" pitchFamily="34" charset="0"/>
            </a:endParaRPr>
          </a:p>
        </p:txBody>
      </p:sp>
      <p:pic>
        <p:nvPicPr>
          <p:cNvPr id="3" name="Picture 2"/>
          <p:cNvPicPr>
            <a:picLocks noChangeAspect="1"/>
          </p:cNvPicPr>
          <p:nvPr/>
        </p:nvPicPr>
        <p:blipFill>
          <a:blip r:embed="rId4"/>
          <a:stretch>
            <a:fillRect/>
          </a:stretch>
        </p:blipFill>
        <p:spPr>
          <a:xfrm>
            <a:off x="420175" y="1105732"/>
            <a:ext cx="8444214" cy="4540466"/>
          </a:xfrm>
          <a:prstGeom prst="rect">
            <a:avLst/>
          </a:prstGeom>
        </p:spPr>
      </p:pic>
      <p:sp>
        <p:nvSpPr>
          <p:cNvPr id="4" name="Rectangle 3"/>
          <p:cNvSpPr/>
          <p:nvPr/>
        </p:nvSpPr>
        <p:spPr>
          <a:xfrm>
            <a:off x="2657475" y="1733550"/>
            <a:ext cx="3971925" cy="3276600"/>
          </a:xfrm>
          <a:prstGeom prst="rect">
            <a:avLst/>
          </a:prstGeom>
          <a:noFill/>
          <a:ln>
            <a:solidFill>
              <a:srgbClr val="00A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6948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309" y="192847"/>
            <a:ext cx="9144000" cy="646331"/>
          </a:xfrm>
          <a:prstGeom prst="rect">
            <a:avLst/>
          </a:prstGeom>
          <a:noFill/>
        </p:spPr>
        <p:txBody>
          <a:bodyPr vert="horz" wrap="square" rtlCol="0">
            <a:spAutoFit/>
          </a:bodyPr>
          <a:lstStyle/>
          <a:p>
            <a:r>
              <a:rPr lang="en-GB" sz="3600" b="1" dirty="0">
                <a:solidFill>
                  <a:srgbClr val="6B5791"/>
                </a:solidFill>
                <a:latin typeface="Calibri" panose="020F0502020204030204" pitchFamily="34" charset="0"/>
              </a:rPr>
              <a:t>D&amp;A Digital Strategy</a:t>
            </a:r>
          </a:p>
        </p:txBody>
      </p:sp>
      <p:pic>
        <p:nvPicPr>
          <p:cNvPr id="3" name="Picture 2">
            <a:hlinkClick r:id="rId2"/>
          </p:cNvPr>
          <p:cNvPicPr>
            <a:picLocks noChangeAspect="1"/>
          </p:cNvPicPr>
          <p:nvPr/>
        </p:nvPicPr>
        <p:blipFill>
          <a:blip r:embed="rId3"/>
          <a:stretch>
            <a:fillRect/>
          </a:stretch>
        </p:blipFill>
        <p:spPr>
          <a:xfrm>
            <a:off x="693583" y="1053210"/>
            <a:ext cx="7830062" cy="3875630"/>
          </a:xfrm>
          <a:prstGeom prst="rect">
            <a:avLst/>
          </a:prstGeom>
        </p:spPr>
      </p:pic>
    </p:spTree>
    <p:extLst>
      <p:ext uri="{BB962C8B-B14F-4D97-AF65-F5344CB8AC3E}">
        <p14:creationId xmlns:p14="http://schemas.microsoft.com/office/powerpoint/2010/main" val="3276270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53774" y="183345"/>
            <a:ext cx="9144000" cy="646331"/>
          </a:xfrm>
          <a:prstGeom prst="rect">
            <a:avLst/>
          </a:prstGeom>
          <a:noFill/>
        </p:spPr>
        <p:txBody>
          <a:bodyPr vert="horz" wrap="square" rtlCol="0">
            <a:spAutoFit/>
          </a:bodyPr>
          <a:lstStyle/>
          <a:p>
            <a:r>
              <a:rPr lang="en-US" sz="3600" b="1" dirty="0">
                <a:solidFill>
                  <a:srgbClr val="6B5791"/>
                </a:solidFill>
                <a:latin typeface="Calibri" panose="020F0502020204030204" pitchFamily="34" charset="0"/>
              </a:rPr>
              <a:t>Video Conferencing &amp; Online Class Lectures</a:t>
            </a:r>
            <a:endParaRPr lang="en-GB" sz="3600" b="1" dirty="0">
              <a:solidFill>
                <a:srgbClr val="6B5791"/>
              </a:solidFill>
              <a:latin typeface="Calibri" panose="020F0502020204030204" pitchFamily="34" charset="0"/>
            </a:endParaRPr>
          </a:p>
        </p:txBody>
      </p:sp>
      <p:pic>
        <p:nvPicPr>
          <p:cNvPr id="2" name="Picture 1"/>
          <p:cNvPicPr>
            <a:picLocks noChangeAspect="1"/>
          </p:cNvPicPr>
          <p:nvPr/>
        </p:nvPicPr>
        <p:blipFill>
          <a:blip r:embed="rId4"/>
          <a:stretch>
            <a:fillRect/>
          </a:stretch>
        </p:blipFill>
        <p:spPr>
          <a:xfrm>
            <a:off x="525224" y="1042109"/>
            <a:ext cx="8123476" cy="4383293"/>
          </a:xfrm>
          <a:prstGeom prst="rect">
            <a:avLst/>
          </a:prstGeom>
        </p:spPr>
      </p:pic>
      <p:sp>
        <p:nvSpPr>
          <p:cNvPr id="5" name="Rectangle 4"/>
          <p:cNvSpPr/>
          <p:nvPr/>
        </p:nvSpPr>
        <p:spPr>
          <a:xfrm>
            <a:off x="2657475" y="1971675"/>
            <a:ext cx="3838575" cy="2524126"/>
          </a:xfrm>
          <a:prstGeom prst="rect">
            <a:avLst/>
          </a:prstGeom>
          <a:noFill/>
          <a:ln>
            <a:solidFill>
              <a:srgbClr val="00A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674641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53774" y="183345"/>
            <a:ext cx="9144000" cy="646331"/>
          </a:xfrm>
          <a:prstGeom prst="rect">
            <a:avLst/>
          </a:prstGeom>
          <a:noFill/>
        </p:spPr>
        <p:txBody>
          <a:bodyPr vert="horz" wrap="square" rtlCol="0">
            <a:spAutoFit/>
          </a:bodyPr>
          <a:lstStyle/>
          <a:p>
            <a:r>
              <a:rPr lang="en-US" sz="3600" b="1" dirty="0">
                <a:solidFill>
                  <a:srgbClr val="6B5791"/>
                </a:solidFill>
                <a:latin typeface="Calibri" panose="020F0502020204030204" pitchFamily="34" charset="0"/>
              </a:rPr>
              <a:t>Video Conferencing &amp; Online Class Lectures</a:t>
            </a:r>
            <a:endParaRPr lang="en-GB" sz="3600" b="1" dirty="0">
              <a:solidFill>
                <a:srgbClr val="6B5791"/>
              </a:solidFill>
              <a:latin typeface="Calibri" panose="020F0502020204030204" pitchFamily="34" charset="0"/>
            </a:endParaRPr>
          </a:p>
        </p:txBody>
      </p:sp>
      <p:grpSp>
        <p:nvGrpSpPr>
          <p:cNvPr id="11" name="Group 10"/>
          <p:cNvGrpSpPr/>
          <p:nvPr/>
        </p:nvGrpSpPr>
        <p:grpSpPr>
          <a:xfrm>
            <a:off x="353774" y="896351"/>
            <a:ext cx="8532863" cy="4618625"/>
            <a:chOff x="353774" y="896351"/>
            <a:chExt cx="8532863" cy="4618625"/>
          </a:xfrm>
        </p:grpSpPr>
        <p:pic>
          <p:nvPicPr>
            <p:cNvPr id="4" name="Picture 3"/>
            <p:cNvPicPr>
              <a:picLocks noChangeAspect="1"/>
            </p:cNvPicPr>
            <p:nvPr/>
          </p:nvPicPr>
          <p:blipFill>
            <a:blip r:embed="rId4"/>
            <a:stretch>
              <a:fillRect/>
            </a:stretch>
          </p:blipFill>
          <p:spPr>
            <a:xfrm>
              <a:off x="353774" y="896351"/>
              <a:ext cx="8532863" cy="4618624"/>
            </a:xfrm>
            <a:prstGeom prst="rect">
              <a:avLst/>
            </a:prstGeom>
          </p:spPr>
        </p:pic>
        <p:grpSp>
          <p:nvGrpSpPr>
            <p:cNvPr id="5" name="Group 4"/>
            <p:cNvGrpSpPr/>
            <p:nvPr/>
          </p:nvGrpSpPr>
          <p:grpSpPr>
            <a:xfrm>
              <a:off x="353774" y="896351"/>
              <a:ext cx="8532863" cy="3818524"/>
              <a:chOff x="353774" y="896351"/>
              <a:chExt cx="8532863" cy="3818524"/>
            </a:xfrm>
          </p:grpSpPr>
          <p:sp>
            <p:nvSpPr>
              <p:cNvPr id="6" name="Rectangle 5"/>
              <p:cNvSpPr/>
              <p:nvPr/>
            </p:nvSpPr>
            <p:spPr>
              <a:xfrm>
                <a:off x="353774" y="896351"/>
                <a:ext cx="8532863" cy="2475499"/>
              </a:xfrm>
              <a:prstGeom prst="rect">
                <a:avLst/>
              </a:prstGeom>
              <a:solidFill>
                <a:srgbClr val="000000">
                  <a:alpha val="4392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p:cNvSpPr/>
              <p:nvPr/>
            </p:nvSpPr>
            <p:spPr>
              <a:xfrm>
                <a:off x="353774" y="3371849"/>
                <a:ext cx="4304531" cy="1343025"/>
              </a:xfrm>
              <a:prstGeom prst="rect">
                <a:avLst/>
              </a:prstGeom>
              <a:solidFill>
                <a:srgbClr val="000000">
                  <a:alpha val="4392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p:cNvSpPr/>
              <p:nvPr/>
            </p:nvSpPr>
            <p:spPr>
              <a:xfrm>
                <a:off x="5761654" y="3371850"/>
                <a:ext cx="3124983" cy="1343025"/>
              </a:xfrm>
              <a:prstGeom prst="rect">
                <a:avLst/>
              </a:prstGeom>
              <a:solidFill>
                <a:srgbClr val="000000">
                  <a:alpha val="4392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12" name="Rectangle 11"/>
            <p:cNvSpPr/>
            <p:nvPr/>
          </p:nvSpPr>
          <p:spPr>
            <a:xfrm>
              <a:off x="353774" y="4638676"/>
              <a:ext cx="3427651" cy="876300"/>
            </a:xfrm>
            <a:prstGeom prst="rect">
              <a:avLst/>
            </a:prstGeom>
            <a:solidFill>
              <a:srgbClr val="000000">
                <a:alpha val="4392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ectangle 12"/>
            <p:cNvSpPr/>
            <p:nvPr/>
          </p:nvSpPr>
          <p:spPr>
            <a:xfrm>
              <a:off x="5761654" y="4600575"/>
              <a:ext cx="3048971" cy="876300"/>
            </a:xfrm>
            <a:prstGeom prst="rect">
              <a:avLst/>
            </a:prstGeom>
            <a:solidFill>
              <a:srgbClr val="000000">
                <a:alpha val="4392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p:cNvSpPr/>
            <p:nvPr/>
          </p:nvSpPr>
          <p:spPr>
            <a:xfrm>
              <a:off x="2725499" y="4971049"/>
              <a:ext cx="3427651" cy="543926"/>
            </a:xfrm>
            <a:prstGeom prst="rect">
              <a:avLst/>
            </a:prstGeom>
            <a:solidFill>
              <a:srgbClr val="000000">
                <a:alpha val="4392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16" name="Rectangle 15"/>
          <p:cNvSpPr/>
          <p:nvPr/>
        </p:nvSpPr>
        <p:spPr>
          <a:xfrm>
            <a:off x="3438525" y="3200400"/>
            <a:ext cx="2638425" cy="2019300"/>
          </a:xfrm>
          <a:prstGeom prst="rect">
            <a:avLst/>
          </a:prstGeom>
          <a:noFill/>
          <a:ln>
            <a:solidFill>
              <a:srgbClr val="00A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09705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53774" y="183345"/>
            <a:ext cx="9144000" cy="646331"/>
          </a:xfrm>
          <a:prstGeom prst="rect">
            <a:avLst/>
          </a:prstGeom>
          <a:noFill/>
        </p:spPr>
        <p:txBody>
          <a:bodyPr vert="horz" wrap="square" rtlCol="0">
            <a:spAutoFit/>
          </a:bodyPr>
          <a:lstStyle/>
          <a:p>
            <a:r>
              <a:rPr lang="en-US" sz="3600" b="1" dirty="0">
                <a:solidFill>
                  <a:srgbClr val="6B5791"/>
                </a:solidFill>
                <a:latin typeface="Calibri" panose="020F0502020204030204" pitchFamily="34" charset="0"/>
              </a:rPr>
              <a:t>Assignments (Gradebook)</a:t>
            </a:r>
            <a:endParaRPr lang="en-GB" sz="3600" b="1" dirty="0">
              <a:solidFill>
                <a:srgbClr val="6B5791"/>
              </a:solidFill>
              <a:latin typeface="Calibri" panose="020F0502020204030204" pitchFamily="34" charset="0"/>
            </a:endParaRPr>
          </a:p>
        </p:txBody>
      </p:sp>
      <p:pic>
        <p:nvPicPr>
          <p:cNvPr id="2" name="Picture 1"/>
          <p:cNvPicPr>
            <a:picLocks noChangeAspect="1"/>
          </p:cNvPicPr>
          <p:nvPr/>
        </p:nvPicPr>
        <p:blipFill>
          <a:blip r:embed="rId4"/>
          <a:stretch>
            <a:fillRect/>
          </a:stretch>
        </p:blipFill>
        <p:spPr>
          <a:xfrm>
            <a:off x="277574" y="991601"/>
            <a:ext cx="8627006" cy="4675774"/>
          </a:xfrm>
          <a:prstGeom prst="rect">
            <a:avLst/>
          </a:prstGeom>
        </p:spPr>
      </p:pic>
      <p:grpSp>
        <p:nvGrpSpPr>
          <p:cNvPr id="8" name="Group 7"/>
          <p:cNvGrpSpPr/>
          <p:nvPr/>
        </p:nvGrpSpPr>
        <p:grpSpPr>
          <a:xfrm>
            <a:off x="277574" y="991601"/>
            <a:ext cx="8627006" cy="4675773"/>
            <a:chOff x="277574" y="991601"/>
            <a:chExt cx="8627006" cy="4675773"/>
          </a:xfrm>
        </p:grpSpPr>
        <p:sp>
          <p:nvSpPr>
            <p:cNvPr id="3" name="Rectangle 2"/>
            <p:cNvSpPr/>
            <p:nvPr/>
          </p:nvSpPr>
          <p:spPr>
            <a:xfrm>
              <a:off x="277574" y="3016163"/>
              <a:ext cx="8627006" cy="2651211"/>
            </a:xfrm>
            <a:prstGeom prst="rect">
              <a:avLst/>
            </a:prstGeom>
            <a:solidFill>
              <a:srgbClr val="02020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77574" y="991601"/>
              <a:ext cx="8627006" cy="294274"/>
            </a:xfrm>
            <a:prstGeom prst="rect">
              <a:avLst/>
            </a:prstGeom>
            <a:solidFill>
              <a:srgbClr val="02020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77574" y="1285875"/>
              <a:ext cx="760651" cy="1730287"/>
            </a:xfrm>
            <a:prstGeom prst="rect">
              <a:avLst/>
            </a:prstGeom>
            <a:solidFill>
              <a:srgbClr val="02020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383349" y="1285875"/>
              <a:ext cx="521231" cy="1730288"/>
            </a:xfrm>
            <a:prstGeom prst="rect">
              <a:avLst/>
            </a:prstGeom>
            <a:solidFill>
              <a:srgbClr val="02020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p:cNvSpPr/>
          <p:nvPr/>
        </p:nvSpPr>
        <p:spPr>
          <a:xfrm>
            <a:off x="1038225" y="1285875"/>
            <a:ext cx="7345124" cy="1730287"/>
          </a:xfrm>
          <a:prstGeom prst="rect">
            <a:avLst/>
          </a:prstGeom>
          <a:noFill/>
          <a:ln>
            <a:solidFill>
              <a:srgbClr val="00A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41743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936" y="210179"/>
            <a:ext cx="7738502" cy="646331"/>
          </a:xfrm>
          <a:prstGeom prst="rect">
            <a:avLst/>
          </a:prstGeom>
          <a:noFill/>
        </p:spPr>
        <p:txBody>
          <a:bodyPr vert="horz" wrap="square" rtlCol="0">
            <a:spAutoFit/>
          </a:bodyPr>
          <a:lstStyle/>
          <a:p>
            <a:r>
              <a:rPr lang="en-US" sz="3600" b="1" dirty="0">
                <a:solidFill>
                  <a:srgbClr val="6B5791"/>
                </a:solidFill>
                <a:latin typeface="Calibri" panose="020F0502020204030204" pitchFamily="34" charset="0"/>
              </a:rPr>
              <a:t>Help Guides</a:t>
            </a:r>
            <a:endParaRPr lang="en-GB" sz="3600" b="1" dirty="0">
              <a:solidFill>
                <a:srgbClr val="6B5791"/>
              </a:solidFill>
              <a:latin typeface="Calibri" panose="020F0502020204030204" pitchFamily="34" charset="0"/>
            </a:endParaRPr>
          </a:p>
        </p:txBody>
      </p:sp>
      <p:sp>
        <p:nvSpPr>
          <p:cNvPr id="5" name="Rectangle 4"/>
          <p:cNvSpPr/>
          <p:nvPr/>
        </p:nvSpPr>
        <p:spPr>
          <a:xfrm>
            <a:off x="692247" y="1235579"/>
            <a:ext cx="8037083" cy="1200329"/>
          </a:xfrm>
          <a:prstGeom prst="rect">
            <a:avLst/>
          </a:prstGeom>
        </p:spPr>
        <p:txBody>
          <a:bodyPr wrap="square">
            <a:spAutoFit/>
          </a:bodyPr>
          <a:lstStyle/>
          <a:p>
            <a:r>
              <a:rPr lang="en-GB" sz="2400" dirty="0">
                <a:solidFill>
                  <a:srgbClr val="6D6F71"/>
                </a:solidFill>
              </a:rPr>
              <a:t>Comprehensive help guides have been created in the format of online, paper and presentation for:</a:t>
            </a:r>
          </a:p>
          <a:p>
            <a:pPr marL="342900" indent="-342900">
              <a:buFont typeface="Arial" panose="020B0604020202020204" pitchFamily="34" charset="0"/>
              <a:buChar char="•"/>
            </a:pPr>
            <a:endParaRPr lang="en-GB" sz="2400" dirty="0">
              <a:solidFill>
                <a:srgbClr val="6D6F71"/>
              </a:solidFill>
            </a:endParaRPr>
          </a:p>
        </p:txBody>
      </p:sp>
      <p:sp>
        <p:nvSpPr>
          <p:cNvPr id="3" name="Rectangle 2"/>
          <p:cNvSpPr/>
          <p:nvPr/>
        </p:nvSpPr>
        <p:spPr>
          <a:xfrm>
            <a:off x="692247" y="2329902"/>
            <a:ext cx="8158790" cy="83099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6B5791"/>
                </a:solidFill>
              </a:rPr>
              <a:t>General Microsoft Teams (including uploading and editing files and video conferencing)</a:t>
            </a:r>
          </a:p>
        </p:txBody>
      </p:sp>
      <p:sp>
        <p:nvSpPr>
          <p:cNvPr id="4" name="Rectangle 3"/>
          <p:cNvSpPr/>
          <p:nvPr/>
        </p:nvSpPr>
        <p:spPr>
          <a:xfrm>
            <a:off x="692247" y="3250973"/>
            <a:ext cx="5759077" cy="461665"/>
          </a:xfrm>
          <a:prstGeom prst="rect">
            <a:avLst/>
          </a:prstGeom>
        </p:spPr>
        <p:txBody>
          <a:bodyPr wrap="none">
            <a:spAutoFit/>
          </a:bodyPr>
          <a:lstStyle/>
          <a:p>
            <a:pPr marL="342900" indent="-342900">
              <a:buFont typeface="Arial" panose="020B0604020202020204" pitchFamily="34" charset="0"/>
              <a:buChar char="•"/>
            </a:pPr>
            <a:r>
              <a:rPr lang="en-US" sz="2400" dirty="0">
                <a:solidFill>
                  <a:srgbClr val="00ACD0"/>
                </a:solidFill>
              </a:rPr>
              <a:t>Microsoft Teams for Students (staff guide)</a:t>
            </a:r>
          </a:p>
        </p:txBody>
      </p:sp>
      <p:sp>
        <p:nvSpPr>
          <p:cNvPr id="6" name="Rectangle 5"/>
          <p:cNvSpPr/>
          <p:nvPr/>
        </p:nvSpPr>
        <p:spPr>
          <a:xfrm>
            <a:off x="692247" y="3796967"/>
            <a:ext cx="6207212" cy="461665"/>
          </a:xfrm>
          <a:prstGeom prst="rect">
            <a:avLst/>
          </a:prstGeom>
        </p:spPr>
        <p:txBody>
          <a:bodyPr wrap="none">
            <a:spAutoFit/>
          </a:bodyPr>
          <a:lstStyle/>
          <a:p>
            <a:pPr marL="342900" indent="-342900">
              <a:buFont typeface="Arial" panose="020B0604020202020204" pitchFamily="34" charset="0"/>
              <a:buChar char="•"/>
            </a:pPr>
            <a:r>
              <a:rPr lang="en-US" sz="2400" dirty="0">
                <a:solidFill>
                  <a:srgbClr val="6B5791"/>
                </a:solidFill>
              </a:rPr>
              <a:t>Microsoft Teams for Students  (student guide)</a:t>
            </a:r>
          </a:p>
        </p:txBody>
      </p:sp>
    </p:spTree>
    <p:custDataLst>
      <p:tags r:id="rId1"/>
    </p:custDataLst>
    <p:extLst>
      <p:ext uri="{BB962C8B-B14F-4D97-AF65-F5344CB8AC3E}">
        <p14:creationId xmlns:p14="http://schemas.microsoft.com/office/powerpoint/2010/main" val="3009567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936" y="210179"/>
            <a:ext cx="7738502" cy="646331"/>
          </a:xfrm>
          <a:prstGeom prst="rect">
            <a:avLst/>
          </a:prstGeom>
          <a:noFill/>
        </p:spPr>
        <p:txBody>
          <a:bodyPr vert="horz" wrap="square" rtlCol="0">
            <a:spAutoFit/>
          </a:bodyPr>
          <a:lstStyle/>
          <a:p>
            <a:r>
              <a:rPr lang="en-GB" sz="3600" b="1" dirty="0">
                <a:solidFill>
                  <a:srgbClr val="6B5791"/>
                </a:solidFill>
                <a:latin typeface="Calibri" panose="020F0502020204030204" pitchFamily="34" charset="0"/>
              </a:rPr>
              <a:t>Our next steps</a:t>
            </a:r>
          </a:p>
        </p:txBody>
      </p:sp>
      <p:sp>
        <p:nvSpPr>
          <p:cNvPr id="3" name="Rectangle 2"/>
          <p:cNvSpPr/>
          <p:nvPr/>
        </p:nvSpPr>
        <p:spPr>
          <a:xfrm>
            <a:off x="730261" y="1444282"/>
            <a:ext cx="6349110" cy="461665"/>
          </a:xfrm>
          <a:prstGeom prst="rect">
            <a:avLst/>
          </a:prstGeom>
        </p:spPr>
        <p:txBody>
          <a:bodyPr wrap="none">
            <a:spAutoFit/>
          </a:bodyPr>
          <a:lstStyle/>
          <a:p>
            <a:pPr marL="342900" indent="-342900">
              <a:buFont typeface="Arial" panose="020B0604020202020204" pitchFamily="34" charset="0"/>
              <a:buChar char="•"/>
            </a:pPr>
            <a:r>
              <a:rPr lang="en-US" sz="2400" dirty="0">
                <a:solidFill>
                  <a:srgbClr val="6B5791"/>
                </a:solidFill>
              </a:rPr>
              <a:t>Continue to provide general training to all staff</a:t>
            </a:r>
          </a:p>
        </p:txBody>
      </p:sp>
      <p:sp>
        <p:nvSpPr>
          <p:cNvPr id="4" name="Rectangle 3"/>
          <p:cNvSpPr/>
          <p:nvPr/>
        </p:nvSpPr>
        <p:spPr>
          <a:xfrm>
            <a:off x="730261" y="1921408"/>
            <a:ext cx="5713359" cy="461665"/>
          </a:xfrm>
          <a:prstGeom prst="rect">
            <a:avLst/>
          </a:prstGeom>
        </p:spPr>
        <p:txBody>
          <a:bodyPr wrap="none">
            <a:spAutoFit/>
          </a:bodyPr>
          <a:lstStyle/>
          <a:p>
            <a:pPr marL="342900" indent="-342900">
              <a:buFont typeface="Arial" panose="020B0604020202020204" pitchFamily="34" charset="0"/>
              <a:buChar char="•"/>
            </a:pPr>
            <a:r>
              <a:rPr lang="en-US" sz="2400" dirty="0">
                <a:solidFill>
                  <a:srgbClr val="00ACD0"/>
                </a:solidFill>
              </a:rPr>
              <a:t>Test </a:t>
            </a:r>
            <a:r>
              <a:rPr lang="en-US" sz="2400" dirty="0" err="1">
                <a:solidFill>
                  <a:srgbClr val="00ACD0"/>
                </a:solidFill>
              </a:rPr>
              <a:t>Turnitin</a:t>
            </a:r>
            <a:r>
              <a:rPr lang="en-US" sz="2400" dirty="0">
                <a:solidFill>
                  <a:srgbClr val="00ACD0"/>
                </a:solidFill>
              </a:rPr>
              <a:t> assignments and roll this out</a:t>
            </a:r>
          </a:p>
        </p:txBody>
      </p:sp>
      <p:sp>
        <p:nvSpPr>
          <p:cNvPr id="5" name="Rectangle 4"/>
          <p:cNvSpPr/>
          <p:nvPr/>
        </p:nvSpPr>
        <p:spPr>
          <a:xfrm>
            <a:off x="730261" y="2398534"/>
            <a:ext cx="5899564" cy="461665"/>
          </a:xfrm>
          <a:prstGeom prst="rect">
            <a:avLst/>
          </a:prstGeom>
        </p:spPr>
        <p:txBody>
          <a:bodyPr wrap="none">
            <a:spAutoFit/>
          </a:bodyPr>
          <a:lstStyle/>
          <a:p>
            <a:pPr marL="342900" indent="-342900">
              <a:buFont typeface="Arial" panose="020B0604020202020204" pitchFamily="34" charset="0"/>
              <a:buChar char="•"/>
            </a:pPr>
            <a:r>
              <a:rPr lang="en-US" sz="2400" dirty="0">
                <a:solidFill>
                  <a:srgbClr val="6B5791"/>
                </a:solidFill>
              </a:rPr>
              <a:t>Support further </a:t>
            </a:r>
            <a:r>
              <a:rPr lang="en-US" sz="2400" dirty="0" err="1">
                <a:solidFill>
                  <a:srgbClr val="6B5791"/>
                </a:solidFill>
              </a:rPr>
              <a:t>eAssessment</a:t>
            </a:r>
            <a:r>
              <a:rPr lang="en-US" sz="2400" dirty="0">
                <a:solidFill>
                  <a:srgbClr val="6B5791"/>
                </a:solidFill>
              </a:rPr>
              <a:t> within Teams</a:t>
            </a:r>
          </a:p>
        </p:txBody>
      </p:sp>
      <p:sp>
        <p:nvSpPr>
          <p:cNvPr id="6" name="Rectangle 5"/>
          <p:cNvSpPr/>
          <p:nvPr/>
        </p:nvSpPr>
        <p:spPr>
          <a:xfrm>
            <a:off x="730261" y="2875660"/>
            <a:ext cx="4772268" cy="461665"/>
          </a:xfrm>
          <a:prstGeom prst="rect">
            <a:avLst/>
          </a:prstGeom>
        </p:spPr>
        <p:txBody>
          <a:bodyPr wrap="none">
            <a:spAutoFit/>
          </a:bodyPr>
          <a:lstStyle/>
          <a:p>
            <a:pPr marL="342900" indent="-342900">
              <a:buFont typeface="Arial" panose="020B0604020202020204" pitchFamily="34" charset="0"/>
              <a:buChar char="•"/>
            </a:pPr>
            <a:r>
              <a:rPr lang="en-US" sz="2400" dirty="0">
                <a:solidFill>
                  <a:srgbClr val="00ACD0"/>
                </a:solidFill>
              </a:rPr>
              <a:t>Roll out Microsoft Planner feature</a:t>
            </a:r>
          </a:p>
        </p:txBody>
      </p:sp>
      <p:sp>
        <p:nvSpPr>
          <p:cNvPr id="7" name="Rectangle 6"/>
          <p:cNvSpPr/>
          <p:nvPr/>
        </p:nvSpPr>
        <p:spPr>
          <a:xfrm>
            <a:off x="730261" y="3352786"/>
            <a:ext cx="5708679" cy="461665"/>
          </a:xfrm>
          <a:prstGeom prst="rect">
            <a:avLst/>
          </a:prstGeom>
        </p:spPr>
        <p:txBody>
          <a:bodyPr wrap="none">
            <a:spAutoFit/>
          </a:bodyPr>
          <a:lstStyle/>
          <a:p>
            <a:pPr marL="342900" indent="-342900">
              <a:buFont typeface="Arial" panose="020B0604020202020204" pitchFamily="34" charset="0"/>
              <a:buChar char="•"/>
            </a:pPr>
            <a:r>
              <a:rPr lang="en-US" sz="2400" dirty="0">
                <a:solidFill>
                  <a:srgbClr val="6B5791"/>
                </a:solidFill>
              </a:rPr>
              <a:t>Continue to look for new ways of working</a:t>
            </a:r>
          </a:p>
        </p:txBody>
      </p:sp>
      <p:sp>
        <p:nvSpPr>
          <p:cNvPr id="8" name="Rectangle 7"/>
          <p:cNvSpPr/>
          <p:nvPr/>
        </p:nvSpPr>
        <p:spPr>
          <a:xfrm>
            <a:off x="730261" y="3829912"/>
            <a:ext cx="4874668" cy="461665"/>
          </a:xfrm>
          <a:prstGeom prst="rect">
            <a:avLst/>
          </a:prstGeom>
        </p:spPr>
        <p:txBody>
          <a:bodyPr wrap="none">
            <a:spAutoFit/>
          </a:bodyPr>
          <a:lstStyle/>
          <a:p>
            <a:pPr marL="342900" indent="-342900">
              <a:buFont typeface="Arial" panose="020B0604020202020204" pitchFamily="34" charset="0"/>
              <a:buChar char="•"/>
            </a:pPr>
            <a:r>
              <a:rPr lang="en-US" sz="2400" dirty="0">
                <a:solidFill>
                  <a:srgbClr val="00ACD0"/>
                </a:solidFill>
              </a:rPr>
              <a:t>Pilot and test for potential projects</a:t>
            </a:r>
          </a:p>
        </p:txBody>
      </p:sp>
      <p:sp>
        <p:nvSpPr>
          <p:cNvPr id="10" name="Rectangle 9"/>
          <p:cNvSpPr/>
          <p:nvPr/>
        </p:nvSpPr>
        <p:spPr>
          <a:xfrm>
            <a:off x="730261" y="4307035"/>
            <a:ext cx="4572000" cy="1200329"/>
          </a:xfrm>
          <a:prstGeom prst="rect">
            <a:avLst/>
          </a:prstGeom>
        </p:spPr>
        <p:txBody>
          <a:bodyPr>
            <a:spAutoFit/>
          </a:bodyPr>
          <a:lstStyle/>
          <a:p>
            <a:pPr marL="342900" indent="-342900">
              <a:buFont typeface="Arial" panose="020B0604020202020204" pitchFamily="34" charset="0"/>
              <a:buChar char="•"/>
            </a:pPr>
            <a:r>
              <a:rPr lang="en-US" sz="2400" dirty="0">
                <a:solidFill>
                  <a:srgbClr val="6B5791"/>
                </a:solidFill>
              </a:rPr>
              <a:t>To move all distance learning student courses from VLE to Teams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4734" y="3822620"/>
            <a:ext cx="2988447" cy="1992298"/>
          </a:xfrm>
          <a:prstGeom prst="rect">
            <a:avLst/>
          </a:prstGeom>
        </p:spPr>
      </p:pic>
      <p:sp>
        <p:nvSpPr>
          <p:cNvPr id="14" name="Rectangle 13"/>
          <p:cNvSpPr/>
          <p:nvPr/>
        </p:nvSpPr>
        <p:spPr>
          <a:xfrm>
            <a:off x="730260" y="982617"/>
            <a:ext cx="6256465" cy="46166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ACD0"/>
                </a:solidFill>
              </a:rPr>
              <a:t>Introduction of Ways of Working Champions</a:t>
            </a:r>
          </a:p>
        </p:txBody>
      </p:sp>
    </p:spTree>
    <p:custDataLst>
      <p:tags r:id="rId1"/>
    </p:custDataLst>
    <p:extLst>
      <p:ext uri="{BB962C8B-B14F-4D97-AF65-F5344CB8AC3E}">
        <p14:creationId xmlns:p14="http://schemas.microsoft.com/office/powerpoint/2010/main" val="1496760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95322"/>
            <a:ext cx="9144000" cy="1015663"/>
          </a:xfrm>
          <a:prstGeom prst="rect">
            <a:avLst/>
          </a:prstGeom>
          <a:noFill/>
        </p:spPr>
        <p:txBody>
          <a:bodyPr vert="horz" wrap="square" rtlCol="0">
            <a:spAutoFit/>
          </a:bodyPr>
          <a:lstStyle/>
          <a:p>
            <a:pPr algn="ctr"/>
            <a:r>
              <a:rPr lang="en-GB" sz="6000" b="1" dirty="0">
                <a:solidFill>
                  <a:srgbClr val="6B5791"/>
                </a:solidFill>
                <a:latin typeface="Calibri" panose="020F0502020204030204" pitchFamily="34" charset="0"/>
              </a:rPr>
              <a:t>Any questions?</a:t>
            </a:r>
          </a:p>
        </p:txBody>
      </p:sp>
    </p:spTree>
    <p:custDataLst>
      <p:tags r:id="rId1"/>
    </p:custDataLst>
    <p:extLst>
      <p:ext uri="{BB962C8B-B14F-4D97-AF65-F5344CB8AC3E}">
        <p14:creationId xmlns:p14="http://schemas.microsoft.com/office/powerpoint/2010/main" val="2399895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18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309" y="192847"/>
            <a:ext cx="9144000" cy="646331"/>
          </a:xfrm>
          <a:prstGeom prst="rect">
            <a:avLst/>
          </a:prstGeom>
          <a:noFill/>
        </p:spPr>
        <p:txBody>
          <a:bodyPr vert="horz" wrap="square" rtlCol="0">
            <a:spAutoFit/>
          </a:bodyPr>
          <a:lstStyle/>
          <a:p>
            <a:r>
              <a:rPr lang="en-GB" sz="3600" b="1" dirty="0">
                <a:solidFill>
                  <a:srgbClr val="6B5791"/>
                </a:solidFill>
                <a:latin typeface="Calibri" panose="020F0502020204030204" pitchFamily="34" charset="0"/>
              </a:rPr>
              <a:t>Learning and Digital Resources Lead Role</a:t>
            </a:r>
          </a:p>
        </p:txBody>
      </p:sp>
      <p:sp>
        <p:nvSpPr>
          <p:cNvPr id="3" name="Rectangle 2"/>
          <p:cNvSpPr/>
          <p:nvPr/>
        </p:nvSpPr>
        <p:spPr>
          <a:xfrm>
            <a:off x="456248" y="1183136"/>
            <a:ext cx="8385911" cy="830997"/>
          </a:xfrm>
          <a:prstGeom prst="rect">
            <a:avLst/>
          </a:prstGeom>
        </p:spPr>
        <p:txBody>
          <a:bodyPr wrap="square">
            <a:spAutoFit/>
          </a:bodyPr>
          <a:lstStyle/>
          <a:p>
            <a:r>
              <a:rPr lang="en-GB" sz="2400" dirty="0">
                <a:solidFill>
                  <a:srgbClr val="6D6F71"/>
                </a:solidFill>
              </a:rPr>
              <a:t>Is a bespoke role within the Learning and Digital Resources Team which supports both staff and the learner with: </a:t>
            </a:r>
          </a:p>
        </p:txBody>
      </p:sp>
      <p:sp>
        <p:nvSpPr>
          <p:cNvPr id="4" name="Rectangle 3"/>
          <p:cNvSpPr/>
          <p:nvPr/>
        </p:nvSpPr>
        <p:spPr>
          <a:xfrm>
            <a:off x="463405" y="2358091"/>
            <a:ext cx="4177895" cy="3277820"/>
          </a:xfrm>
          <a:prstGeom prst="rect">
            <a:avLst/>
          </a:prstGeom>
        </p:spPr>
        <p:txBody>
          <a:bodyPr wrap="square">
            <a:spAutoFit/>
          </a:bodyPr>
          <a:lstStyle/>
          <a:p>
            <a:r>
              <a:rPr lang="en-US" sz="2300" dirty="0">
                <a:solidFill>
                  <a:srgbClr val="6B5791"/>
                </a:solidFill>
              </a:rPr>
              <a:t>Learner</a:t>
            </a:r>
            <a:endParaRPr lang="en-GB" sz="2300" dirty="0">
              <a:solidFill>
                <a:srgbClr val="6B5791"/>
              </a:solidFill>
            </a:endParaRPr>
          </a:p>
          <a:p>
            <a:pPr marL="342900" indent="-342900">
              <a:buFont typeface="Arial" panose="020B0604020202020204" pitchFamily="34" charset="0"/>
              <a:buChar char="•"/>
            </a:pPr>
            <a:r>
              <a:rPr lang="en-US" sz="2300" dirty="0">
                <a:solidFill>
                  <a:srgbClr val="6B5791"/>
                </a:solidFill>
              </a:rPr>
              <a:t>Academic writing</a:t>
            </a:r>
          </a:p>
          <a:p>
            <a:pPr marL="342900" indent="-342900">
              <a:buFont typeface="Arial" panose="020B0604020202020204" pitchFamily="34" charset="0"/>
              <a:buChar char="•"/>
            </a:pPr>
            <a:r>
              <a:rPr lang="en-US" sz="2300" dirty="0">
                <a:solidFill>
                  <a:srgbClr val="6B5791"/>
                </a:solidFill>
              </a:rPr>
              <a:t>Referencing</a:t>
            </a:r>
          </a:p>
          <a:p>
            <a:pPr marL="342900" indent="-342900">
              <a:buFont typeface="Arial" panose="020B0604020202020204" pitchFamily="34" charset="0"/>
              <a:buChar char="•"/>
            </a:pPr>
            <a:r>
              <a:rPr lang="en-US" sz="2300" dirty="0">
                <a:solidFill>
                  <a:srgbClr val="6B5791"/>
                </a:solidFill>
              </a:rPr>
              <a:t>Interview Skills</a:t>
            </a:r>
          </a:p>
          <a:p>
            <a:pPr marL="342900" indent="-342900">
              <a:buFont typeface="Arial" panose="020B0604020202020204" pitchFamily="34" charset="0"/>
              <a:buChar char="•"/>
            </a:pPr>
            <a:r>
              <a:rPr lang="en-US" sz="2300" dirty="0">
                <a:solidFill>
                  <a:srgbClr val="6B5791"/>
                </a:solidFill>
              </a:rPr>
              <a:t>Digital CV Writing</a:t>
            </a:r>
          </a:p>
          <a:p>
            <a:pPr marL="342900" indent="-342900">
              <a:buFont typeface="Arial" panose="020B0604020202020204" pitchFamily="34" charset="0"/>
              <a:buChar char="•"/>
            </a:pPr>
            <a:r>
              <a:rPr lang="en-US" sz="2300" dirty="0">
                <a:solidFill>
                  <a:srgbClr val="6B5791"/>
                </a:solidFill>
              </a:rPr>
              <a:t>Internet Safety</a:t>
            </a:r>
          </a:p>
          <a:p>
            <a:pPr marL="342900" indent="-342900">
              <a:buFont typeface="Arial" panose="020B0604020202020204" pitchFamily="34" charset="0"/>
              <a:buChar char="•"/>
            </a:pPr>
            <a:r>
              <a:rPr lang="en-US" sz="2300" dirty="0">
                <a:solidFill>
                  <a:srgbClr val="6B5791"/>
                </a:solidFill>
              </a:rPr>
              <a:t>Digital skills</a:t>
            </a:r>
          </a:p>
          <a:p>
            <a:pPr marL="342900" indent="-342900">
              <a:buFont typeface="Arial" panose="020B0604020202020204" pitchFamily="34" charset="0"/>
              <a:buChar char="•"/>
            </a:pPr>
            <a:r>
              <a:rPr lang="en-US" sz="2300" dirty="0">
                <a:solidFill>
                  <a:srgbClr val="6B5791"/>
                </a:solidFill>
              </a:rPr>
              <a:t>Any other digital skills training</a:t>
            </a:r>
          </a:p>
          <a:p>
            <a:pPr marL="342900" indent="-342900">
              <a:buFont typeface="Arial" panose="020B0604020202020204" pitchFamily="34" charset="0"/>
              <a:buChar char="•"/>
            </a:pPr>
            <a:endParaRPr lang="en-US" sz="2300" dirty="0">
              <a:solidFill>
                <a:srgbClr val="6B5791"/>
              </a:solidFill>
            </a:endParaRPr>
          </a:p>
        </p:txBody>
      </p:sp>
      <p:sp>
        <p:nvSpPr>
          <p:cNvPr id="5" name="Rectangle 4"/>
          <p:cNvSpPr/>
          <p:nvPr/>
        </p:nvSpPr>
        <p:spPr>
          <a:xfrm>
            <a:off x="4499257" y="2354722"/>
            <a:ext cx="4928838" cy="3785652"/>
          </a:xfrm>
          <a:prstGeom prst="rect">
            <a:avLst/>
          </a:prstGeom>
        </p:spPr>
        <p:txBody>
          <a:bodyPr wrap="square">
            <a:spAutoFit/>
          </a:bodyPr>
          <a:lstStyle/>
          <a:p>
            <a:r>
              <a:rPr lang="en-US" sz="2350" dirty="0">
                <a:solidFill>
                  <a:srgbClr val="00ACD0"/>
                </a:solidFill>
              </a:rPr>
              <a:t>Staff</a:t>
            </a:r>
          </a:p>
          <a:p>
            <a:pPr marL="342900" indent="-342900">
              <a:buFont typeface="Arial" panose="020B0604020202020204" pitchFamily="34" charset="0"/>
              <a:buChar char="•"/>
            </a:pPr>
            <a:r>
              <a:rPr lang="en-US" sz="2350" dirty="0">
                <a:solidFill>
                  <a:srgbClr val="00ACD0"/>
                </a:solidFill>
              </a:rPr>
              <a:t>Virtual learning environment (VLE) </a:t>
            </a:r>
          </a:p>
          <a:p>
            <a:pPr marL="342900" indent="-342900">
              <a:buFont typeface="Arial" panose="020B0604020202020204" pitchFamily="34" charset="0"/>
              <a:buChar char="•"/>
            </a:pPr>
            <a:r>
              <a:rPr lang="en-US" sz="2350" dirty="0" err="1">
                <a:solidFill>
                  <a:srgbClr val="00ACD0"/>
                </a:solidFill>
              </a:rPr>
              <a:t>ePortfolios</a:t>
            </a:r>
            <a:r>
              <a:rPr lang="en-US" sz="2350" dirty="0">
                <a:solidFill>
                  <a:srgbClr val="00ACD0"/>
                </a:solidFill>
              </a:rPr>
              <a:t> </a:t>
            </a:r>
          </a:p>
          <a:p>
            <a:pPr marL="342900" indent="-342900">
              <a:buFont typeface="Arial" panose="020B0604020202020204" pitchFamily="34" charset="0"/>
              <a:buChar char="•"/>
            </a:pPr>
            <a:r>
              <a:rPr lang="en-US" sz="2350" dirty="0" err="1">
                <a:solidFill>
                  <a:srgbClr val="00ACD0"/>
                </a:solidFill>
              </a:rPr>
              <a:t>eAssessment</a:t>
            </a:r>
            <a:endParaRPr lang="en-US" sz="2350" dirty="0">
              <a:solidFill>
                <a:srgbClr val="00ACD0"/>
              </a:solidFill>
            </a:endParaRPr>
          </a:p>
          <a:p>
            <a:pPr marL="342900" indent="-342900">
              <a:buFont typeface="Arial" panose="020B0604020202020204" pitchFamily="34" charset="0"/>
              <a:buChar char="•"/>
            </a:pPr>
            <a:r>
              <a:rPr lang="en-US" sz="2350" dirty="0" err="1">
                <a:solidFill>
                  <a:srgbClr val="00ACD0"/>
                </a:solidFill>
              </a:rPr>
              <a:t>Digitising</a:t>
            </a:r>
            <a:r>
              <a:rPr lang="en-US" sz="2350" dirty="0">
                <a:solidFill>
                  <a:srgbClr val="00ACD0"/>
                </a:solidFill>
              </a:rPr>
              <a:t> learning materials</a:t>
            </a:r>
          </a:p>
          <a:p>
            <a:pPr marL="342900" indent="-342900">
              <a:buFont typeface="Arial" panose="020B0604020202020204" pitchFamily="34" charset="0"/>
              <a:buChar char="•"/>
            </a:pPr>
            <a:r>
              <a:rPr lang="en-US" sz="2350" dirty="0">
                <a:solidFill>
                  <a:srgbClr val="00ACD0"/>
                </a:solidFill>
              </a:rPr>
              <a:t>Bespoke recruitment assessments</a:t>
            </a:r>
          </a:p>
          <a:p>
            <a:pPr marL="342900" indent="-342900">
              <a:buFont typeface="Arial" panose="020B0604020202020204" pitchFamily="34" charset="0"/>
              <a:buChar char="•"/>
            </a:pPr>
            <a:r>
              <a:rPr lang="en-US" sz="2350" dirty="0">
                <a:solidFill>
                  <a:srgbClr val="00ACD0"/>
                </a:solidFill>
              </a:rPr>
              <a:t>Microsoft Teams</a:t>
            </a:r>
          </a:p>
          <a:p>
            <a:pPr marL="342900" indent="-342900">
              <a:buFont typeface="Arial" panose="020B0604020202020204" pitchFamily="34" charset="0"/>
              <a:buChar char="•"/>
            </a:pPr>
            <a:r>
              <a:rPr lang="en-US" sz="2350" dirty="0">
                <a:solidFill>
                  <a:srgbClr val="00ACD0"/>
                </a:solidFill>
              </a:rPr>
              <a:t>Any other digital skills training</a:t>
            </a:r>
          </a:p>
          <a:p>
            <a:pPr marL="342900" indent="-342900">
              <a:buFont typeface="Arial" panose="020B0604020202020204" pitchFamily="34" charset="0"/>
              <a:buChar char="•"/>
            </a:pPr>
            <a:endParaRPr lang="en-US" sz="2350" dirty="0">
              <a:solidFill>
                <a:srgbClr val="00ACD0"/>
              </a:solidFill>
            </a:endParaRPr>
          </a:p>
          <a:p>
            <a:pPr marL="342900" indent="-342900">
              <a:buFont typeface="Arial" panose="020B0604020202020204" pitchFamily="34" charset="0"/>
              <a:buChar char="•"/>
            </a:pPr>
            <a:endParaRPr lang="en-GB" sz="2350" dirty="0">
              <a:solidFill>
                <a:srgbClr val="00ACD0"/>
              </a:solidFill>
            </a:endParaRPr>
          </a:p>
        </p:txBody>
      </p:sp>
    </p:spTree>
    <p:extLst>
      <p:ext uri="{BB962C8B-B14F-4D97-AF65-F5344CB8AC3E}">
        <p14:creationId xmlns:p14="http://schemas.microsoft.com/office/powerpoint/2010/main" val="341213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525890" y="1250777"/>
            <a:ext cx="119123" cy="119123"/>
          </a:xfrm>
          <a:custGeom>
            <a:avLst/>
            <a:gdLst/>
            <a:ahLst/>
            <a:cxnLst/>
            <a:rect l="0" t="0" r="0" b="0"/>
            <a:pathLst>
              <a:path w="177801" h="177801">
                <a:moveTo>
                  <a:pt x="29591" y="0"/>
                </a:moveTo>
                <a:lnTo>
                  <a:pt x="151130" y="0"/>
                </a:lnTo>
                <a:lnTo>
                  <a:pt x="154051" y="635"/>
                </a:lnTo>
                <a:lnTo>
                  <a:pt x="159385" y="2032"/>
                </a:lnTo>
                <a:lnTo>
                  <a:pt x="164465" y="5080"/>
                </a:lnTo>
                <a:lnTo>
                  <a:pt x="166878" y="6477"/>
                </a:lnTo>
                <a:lnTo>
                  <a:pt x="170942" y="10668"/>
                </a:lnTo>
                <a:lnTo>
                  <a:pt x="173990" y="15367"/>
                </a:lnTo>
                <a:lnTo>
                  <a:pt x="175387" y="18034"/>
                </a:lnTo>
                <a:lnTo>
                  <a:pt x="176911" y="23368"/>
                </a:lnTo>
                <a:lnTo>
                  <a:pt x="177546" y="26416"/>
                </a:lnTo>
                <a:lnTo>
                  <a:pt x="177546" y="27813"/>
                </a:lnTo>
                <a:lnTo>
                  <a:pt x="177800" y="29591"/>
                </a:lnTo>
                <a:lnTo>
                  <a:pt x="177800" y="148209"/>
                </a:lnTo>
                <a:lnTo>
                  <a:pt x="177546" y="149606"/>
                </a:lnTo>
                <a:lnTo>
                  <a:pt x="177546" y="151130"/>
                </a:lnTo>
                <a:lnTo>
                  <a:pt x="176911" y="154051"/>
                </a:lnTo>
                <a:lnTo>
                  <a:pt x="175387" y="159385"/>
                </a:lnTo>
                <a:lnTo>
                  <a:pt x="172466" y="164465"/>
                </a:lnTo>
                <a:lnTo>
                  <a:pt x="170942" y="166878"/>
                </a:lnTo>
                <a:lnTo>
                  <a:pt x="166878" y="170942"/>
                </a:lnTo>
                <a:lnTo>
                  <a:pt x="162052" y="173990"/>
                </a:lnTo>
                <a:lnTo>
                  <a:pt x="159385" y="175387"/>
                </a:lnTo>
                <a:lnTo>
                  <a:pt x="154051" y="176911"/>
                </a:lnTo>
                <a:lnTo>
                  <a:pt x="151130" y="177546"/>
                </a:lnTo>
                <a:lnTo>
                  <a:pt x="149606" y="177546"/>
                </a:lnTo>
                <a:lnTo>
                  <a:pt x="148209" y="177800"/>
                </a:lnTo>
                <a:lnTo>
                  <a:pt x="29591" y="177800"/>
                </a:lnTo>
                <a:lnTo>
                  <a:pt x="27813" y="177546"/>
                </a:lnTo>
                <a:lnTo>
                  <a:pt x="26416" y="177546"/>
                </a:lnTo>
                <a:lnTo>
                  <a:pt x="23368" y="176911"/>
                </a:lnTo>
                <a:lnTo>
                  <a:pt x="18034" y="175387"/>
                </a:lnTo>
                <a:lnTo>
                  <a:pt x="13081" y="172466"/>
                </a:lnTo>
                <a:lnTo>
                  <a:pt x="10668" y="170942"/>
                </a:lnTo>
                <a:lnTo>
                  <a:pt x="6477" y="166878"/>
                </a:lnTo>
                <a:lnTo>
                  <a:pt x="3556" y="162052"/>
                </a:lnTo>
                <a:lnTo>
                  <a:pt x="2032" y="159385"/>
                </a:lnTo>
                <a:lnTo>
                  <a:pt x="635" y="154051"/>
                </a:lnTo>
                <a:lnTo>
                  <a:pt x="0" y="151130"/>
                </a:lnTo>
                <a:lnTo>
                  <a:pt x="0" y="26416"/>
                </a:lnTo>
                <a:lnTo>
                  <a:pt x="635" y="23368"/>
                </a:lnTo>
                <a:lnTo>
                  <a:pt x="2032" y="18034"/>
                </a:lnTo>
                <a:lnTo>
                  <a:pt x="5080" y="13081"/>
                </a:lnTo>
                <a:lnTo>
                  <a:pt x="6477" y="10668"/>
                </a:lnTo>
                <a:lnTo>
                  <a:pt x="10668" y="6477"/>
                </a:lnTo>
                <a:lnTo>
                  <a:pt x="15367" y="3556"/>
                </a:lnTo>
                <a:lnTo>
                  <a:pt x="18034" y="2032"/>
                </a:lnTo>
                <a:lnTo>
                  <a:pt x="23368" y="635"/>
                </a:lnTo>
                <a:lnTo>
                  <a:pt x="26416" y="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7"/>
          </a:p>
        </p:txBody>
      </p:sp>
      <p:sp>
        <p:nvSpPr>
          <p:cNvPr id="5" name="Freeform 4"/>
          <p:cNvSpPr/>
          <p:nvPr/>
        </p:nvSpPr>
        <p:spPr>
          <a:xfrm>
            <a:off x="1525891" y="1863402"/>
            <a:ext cx="127631" cy="136140"/>
          </a:xfrm>
          <a:custGeom>
            <a:avLst/>
            <a:gdLst/>
            <a:ahLst/>
            <a:cxnLst/>
            <a:rect l="0" t="0" r="0" b="0"/>
            <a:pathLst>
              <a:path w="190501" h="203201">
                <a:moveTo>
                  <a:pt x="31750" y="0"/>
                </a:moveTo>
                <a:lnTo>
                  <a:pt x="161925" y="0"/>
                </a:lnTo>
                <a:lnTo>
                  <a:pt x="165100" y="635"/>
                </a:lnTo>
                <a:lnTo>
                  <a:pt x="170815" y="2413"/>
                </a:lnTo>
                <a:lnTo>
                  <a:pt x="176149" y="5715"/>
                </a:lnTo>
                <a:lnTo>
                  <a:pt x="178689" y="7493"/>
                </a:lnTo>
                <a:lnTo>
                  <a:pt x="183261" y="12192"/>
                </a:lnTo>
                <a:lnTo>
                  <a:pt x="186309" y="17653"/>
                </a:lnTo>
                <a:lnTo>
                  <a:pt x="187960" y="20701"/>
                </a:lnTo>
                <a:lnTo>
                  <a:pt x="189611" y="26797"/>
                </a:lnTo>
                <a:lnTo>
                  <a:pt x="190119" y="30099"/>
                </a:lnTo>
                <a:lnTo>
                  <a:pt x="190119" y="31877"/>
                </a:lnTo>
                <a:lnTo>
                  <a:pt x="190500" y="33909"/>
                </a:lnTo>
                <a:lnTo>
                  <a:pt x="190500" y="169291"/>
                </a:lnTo>
                <a:lnTo>
                  <a:pt x="190119" y="171069"/>
                </a:lnTo>
                <a:lnTo>
                  <a:pt x="190119" y="172720"/>
                </a:lnTo>
                <a:lnTo>
                  <a:pt x="189611" y="176149"/>
                </a:lnTo>
                <a:lnTo>
                  <a:pt x="187960" y="182245"/>
                </a:lnTo>
                <a:lnTo>
                  <a:pt x="184785" y="187960"/>
                </a:lnTo>
                <a:lnTo>
                  <a:pt x="183261" y="190627"/>
                </a:lnTo>
                <a:lnTo>
                  <a:pt x="178689" y="195453"/>
                </a:lnTo>
                <a:lnTo>
                  <a:pt x="173609" y="198755"/>
                </a:lnTo>
                <a:lnTo>
                  <a:pt x="170815" y="200533"/>
                </a:lnTo>
                <a:lnTo>
                  <a:pt x="165100" y="202184"/>
                </a:lnTo>
                <a:lnTo>
                  <a:pt x="161925" y="202819"/>
                </a:lnTo>
                <a:lnTo>
                  <a:pt x="160401" y="202819"/>
                </a:lnTo>
                <a:lnTo>
                  <a:pt x="158750" y="203200"/>
                </a:lnTo>
                <a:lnTo>
                  <a:pt x="31750" y="203200"/>
                </a:lnTo>
                <a:lnTo>
                  <a:pt x="29845" y="202819"/>
                </a:lnTo>
                <a:lnTo>
                  <a:pt x="28321" y="202819"/>
                </a:lnTo>
                <a:lnTo>
                  <a:pt x="25019" y="202184"/>
                </a:lnTo>
                <a:lnTo>
                  <a:pt x="19431" y="200533"/>
                </a:lnTo>
                <a:lnTo>
                  <a:pt x="13970" y="197104"/>
                </a:lnTo>
                <a:lnTo>
                  <a:pt x="11430" y="195453"/>
                </a:lnTo>
                <a:lnTo>
                  <a:pt x="6985" y="190627"/>
                </a:lnTo>
                <a:lnTo>
                  <a:pt x="3810" y="185293"/>
                </a:lnTo>
                <a:lnTo>
                  <a:pt x="2159" y="182245"/>
                </a:lnTo>
                <a:lnTo>
                  <a:pt x="635" y="176149"/>
                </a:lnTo>
                <a:lnTo>
                  <a:pt x="0" y="172720"/>
                </a:lnTo>
                <a:lnTo>
                  <a:pt x="0" y="30099"/>
                </a:lnTo>
                <a:lnTo>
                  <a:pt x="635" y="26797"/>
                </a:lnTo>
                <a:lnTo>
                  <a:pt x="2159" y="20701"/>
                </a:lnTo>
                <a:lnTo>
                  <a:pt x="5461" y="14859"/>
                </a:lnTo>
                <a:lnTo>
                  <a:pt x="6985" y="12192"/>
                </a:lnTo>
                <a:lnTo>
                  <a:pt x="11430" y="7493"/>
                </a:lnTo>
                <a:lnTo>
                  <a:pt x="16510" y="4064"/>
                </a:lnTo>
                <a:lnTo>
                  <a:pt x="19431" y="2413"/>
                </a:lnTo>
                <a:lnTo>
                  <a:pt x="25019" y="635"/>
                </a:lnTo>
                <a:lnTo>
                  <a:pt x="28321" y="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7"/>
          </a:p>
        </p:txBody>
      </p:sp>
      <p:sp>
        <p:nvSpPr>
          <p:cNvPr id="6" name="Freeform 5"/>
          <p:cNvSpPr/>
          <p:nvPr/>
        </p:nvSpPr>
        <p:spPr>
          <a:xfrm>
            <a:off x="1483348" y="2493045"/>
            <a:ext cx="238244" cy="153157"/>
          </a:xfrm>
          <a:custGeom>
            <a:avLst/>
            <a:gdLst/>
            <a:ahLst/>
            <a:cxnLst/>
            <a:rect l="0" t="0" r="0" b="0"/>
            <a:pathLst>
              <a:path w="355601" h="228601">
                <a:moveTo>
                  <a:pt x="59309" y="0"/>
                </a:moveTo>
                <a:lnTo>
                  <a:pt x="302260" y="0"/>
                </a:lnTo>
                <a:lnTo>
                  <a:pt x="308229" y="762"/>
                </a:lnTo>
                <a:lnTo>
                  <a:pt x="318770" y="2667"/>
                </a:lnTo>
                <a:lnTo>
                  <a:pt x="328930" y="6477"/>
                </a:lnTo>
                <a:lnTo>
                  <a:pt x="333629" y="8382"/>
                </a:lnTo>
                <a:lnTo>
                  <a:pt x="342011" y="13716"/>
                </a:lnTo>
                <a:lnTo>
                  <a:pt x="347853" y="19812"/>
                </a:lnTo>
                <a:lnTo>
                  <a:pt x="350901" y="23241"/>
                </a:lnTo>
                <a:lnTo>
                  <a:pt x="353822" y="30099"/>
                </a:lnTo>
                <a:lnTo>
                  <a:pt x="354965" y="33909"/>
                </a:lnTo>
                <a:lnTo>
                  <a:pt x="354965" y="35814"/>
                </a:lnTo>
                <a:lnTo>
                  <a:pt x="355600" y="38100"/>
                </a:lnTo>
                <a:lnTo>
                  <a:pt x="355600" y="190500"/>
                </a:lnTo>
                <a:lnTo>
                  <a:pt x="354965" y="192405"/>
                </a:lnTo>
                <a:lnTo>
                  <a:pt x="354965" y="194310"/>
                </a:lnTo>
                <a:lnTo>
                  <a:pt x="353822" y="198120"/>
                </a:lnTo>
                <a:lnTo>
                  <a:pt x="350901" y="204978"/>
                </a:lnTo>
                <a:lnTo>
                  <a:pt x="344932" y="211455"/>
                </a:lnTo>
                <a:lnTo>
                  <a:pt x="342011" y="214503"/>
                </a:lnTo>
                <a:lnTo>
                  <a:pt x="333629" y="219837"/>
                </a:lnTo>
                <a:lnTo>
                  <a:pt x="324231" y="223647"/>
                </a:lnTo>
                <a:lnTo>
                  <a:pt x="318770" y="225552"/>
                </a:lnTo>
                <a:lnTo>
                  <a:pt x="308229" y="227457"/>
                </a:lnTo>
                <a:lnTo>
                  <a:pt x="302260" y="228219"/>
                </a:lnTo>
                <a:lnTo>
                  <a:pt x="299339" y="228219"/>
                </a:lnTo>
                <a:lnTo>
                  <a:pt x="296291" y="228600"/>
                </a:lnTo>
                <a:lnTo>
                  <a:pt x="59309" y="228600"/>
                </a:lnTo>
                <a:lnTo>
                  <a:pt x="55626" y="228219"/>
                </a:lnTo>
                <a:lnTo>
                  <a:pt x="52705" y="228219"/>
                </a:lnTo>
                <a:lnTo>
                  <a:pt x="46863" y="227457"/>
                </a:lnTo>
                <a:lnTo>
                  <a:pt x="36195" y="225552"/>
                </a:lnTo>
                <a:lnTo>
                  <a:pt x="26035" y="221742"/>
                </a:lnTo>
                <a:lnTo>
                  <a:pt x="21336" y="219837"/>
                </a:lnTo>
                <a:lnTo>
                  <a:pt x="13081" y="214503"/>
                </a:lnTo>
                <a:lnTo>
                  <a:pt x="7112" y="208407"/>
                </a:lnTo>
                <a:lnTo>
                  <a:pt x="4191" y="204978"/>
                </a:lnTo>
                <a:lnTo>
                  <a:pt x="1270" y="198120"/>
                </a:lnTo>
                <a:lnTo>
                  <a:pt x="0" y="194310"/>
                </a:lnTo>
                <a:lnTo>
                  <a:pt x="0" y="33909"/>
                </a:lnTo>
                <a:lnTo>
                  <a:pt x="1270" y="30099"/>
                </a:lnTo>
                <a:lnTo>
                  <a:pt x="4191" y="23241"/>
                </a:lnTo>
                <a:lnTo>
                  <a:pt x="10033" y="16764"/>
                </a:lnTo>
                <a:lnTo>
                  <a:pt x="13081" y="13716"/>
                </a:lnTo>
                <a:lnTo>
                  <a:pt x="21336" y="8382"/>
                </a:lnTo>
                <a:lnTo>
                  <a:pt x="30861" y="4572"/>
                </a:lnTo>
                <a:lnTo>
                  <a:pt x="36195" y="2667"/>
                </a:lnTo>
                <a:lnTo>
                  <a:pt x="46863" y="762"/>
                </a:lnTo>
                <a:lnTo>
                  <a:pt x="52705" y="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7"/>
          </a:p>
        </p:txBody>
      </p:sp>
      <p:sp>
        <p:nvSpPr>
          <p:cNvPr id="8" name="TextBox 7"/>
          <p:cNvSpPr txBox="1"/>
          <p:nvPr/>
        </p:nvSpPr>
        <p:spPr>
          <a:xfrm>
            <a:off x="1517382" y="1174198"/>
            <a:ext cx="3590665" cy="448456"/>
          </a:xfrm>
          <a:prstGeom prst="rect">
            <a:avLst/>
          </a:prstGeom>
          <a:noFill/>
        </p:spPr>
        <p:txBody>
          <a:bodyPr vert="horz" rtlCol="0">
            <a:spAutoFit/>
          </a:bodyPr>
          <a:lstStyle/>
          <a:p>
            <a:endParaRPr lang="en-GB" sz="1157"/>
          </a:p>
          <a:p>
            <a:endParaRPr lang="en-GB" sz="1157"/>
          </a:p>
        </p:txBody>
      </p:sp>
      <p:sp>
        <p:nvSpPr>
          <p:cNvPr id="21" name="TextBox 20"/>
          <p:cNvSpPr txBox="1"/>
          <p:nvPr/>
        </p:nvSpPr>
        <p:spPr>
          <a:xfrm>
            <a:off x="195309" y="192847"/>
            <a:ext cx="9144000" cy="646331"/>
          </a:xfrm>
          <a:prstGeom prst="rect">
            <a:avLst/>
          </a:prstGeom>
          <a:noFill/>
        </p:spPr>
        <p:txBody>
          <a:bodyPr vert="horz" wrap="square" rtlCol="0">
            <a:spAutoFit/>
          </a:bodyPr>
          <a:lstStyle/>
          <a:p>
            <a:r>
              <a:rPr lang="en-GB" sz="3600" b="1" dirty="0">
                <a:solidFill>
                  <a:srgbClr val="6B5791"/>
                </a:solidFill>
                <a:latin typeface="Calibri" panose="020F0502020204030204" pitchFamily="34" charset="0"/>
              </a:rPr>
              <a:t>So what is Microsoft Teams?</a:t>
            </a:r>
          </a:p>
        </p:txBody>
      </p:sp>
      <p:sp>
        <p:nvSpPr>
          <p:cNvPr id="7" name="Rectangle 6"/>
          <p:cNvSpPr/>
          <p:nvPr/>
        </p:nvSpPr>
        <p:spPr>
          <a:xfrm>
            <a:off x="627475" y="4458843"/>
            <a:ext cx="7958963" cy="1569660"/>
          </a:xfrm>
          <a:prstGeom prst="rect">
            <a:avLst/>
          </a:prstGeom>
        </p:spPr>
        <p:txBody>
          <a:bodyPr wrap="square">
            <a:spAutoFit/>
          </a:bodyPr>
          <a:lstStyle/>
          <a:p>
            <a:r>
              <a:rPr lang="en-US" sz="2400" dirty="0">
                <a:solidFill>
                  <a:srgbClr val="6B6D71"/>
                </a:solidFill>
                <a:cs typeface="Arial" panose="020B0604020202020204" pitchFamily="34" charset="0"/>
              </a:rPr>
              <a:t>Microsoft Teams is a system developed by Microsoft, for users to communicate and collaborate in specific spaces called a Team.  A Team can be create for a </a:t>
            </a:r>
            <a:r>
              <a:rPr lang="en-US" sz="2400" b="1" dirty="0">
                <a:solidFill>
                  <a:srgbClr val="00ACD0"/>
                </a:solidFill>
                <a:cs typeface="Arial" panose="020B0604020202020204" pitchFamily="34" charset="0"/>
              </a:rPr>
              <a:t>department</a:t>
            </a:r>
            <a:r>
              <a:rPr lang="en-US" sz="2400" dirty="0">
                <a:solidFill>
                  <a:srgbClr val="6B6D71"/>
                </a:solidFill>
                <a:cs typeface="Arial" panose="020B0604020202020204" pitchFamily="34" charset="0"/>
              </a:rPr>
              <a:t>, a </a:t>
            </a:r>
            <a:r>
              <a:rPr lang="en-US" sz="2400" b="1" dirty="0">
                <a:solidFill>
                  <a:srgbClr val="00ACD0"/>
                </a:solidFill>
                <a:cs typeface="Arial" panose="020B0604020202020204" pitchFamily="34" charset="0"/>
              </a:rPr>
              <a:t>project</a:t>
            </a:r>
            <a:r>
              <a:rPr lang="en-US" sz="2400" dirty="0">
                <a:solidFill>
                  <a:srgbClr val="6B6D71"/>
                </a:solidFill>
                <a:cs typeface="Arial" panose="020B0604020202020204" pitchFamily="34" charset="0"/>
              </a:rPr>
              <a:t>, a </a:t>
            </a:r>
            <a:r>
              <a:rPr lang="en-US" sz="2400" b="1" dirty="0">
                <a:solidFill>
                  <a:srgbClr val="00ACD0"/>
                </a:solidFill>
                <a:cs typeface="Arial" panose="020B0604020202020204" pitchFamily="34" charset="0"/>
              </a:rPr>
              <a:t>working group</a:t>
            </a:r>
            <a:r>
              <a:rPr lang="en-US" sz="2400" b="1" dirty="0">
                <a:solidFill>
                  <a:srgbClr val="6B6D71"/>
                </a:solidFill>
                <a:cs typeface="Arial" panose="020B0604020202020204" pitchFamily="34" charset="0"/>
              </a:rPr>
              <a:t>, </a:t>
            </a:r>
            <a:r>
              <a:rPr lang="en-US" sz="2400" dirty="0">
                <a:solidFill>
                  <a:srgbClr val="6B6D71"/>
                </a:solidFill>
                <a:cs typeface="Arial" panose="020B0604020202020204" pitchFamily="34" charset="0"/>
              </a:rPr>
              <a:t>and/or </a:t>
            </a:r>
            <a:r>
              <a:rPr lang="en-US" sz="2400" b="1" dirty="0">
                <a:solidFill>
                  <a:srgbClr val="00ACD0"/>
                </a:solidFill>
                <a:cs typeface="Arial" panose="020B0604020202020204" pitchFamily="34" charset="0"/>
              </a:rPr>
              <a:t>group of students</a:t>
            </a:r>
            <a:r>
              <a:rPr lang="en-US" sz="2400" b="1" dirty="0">
                <a:solidFill>
                  <a:srgbClr val="6B6D71"/>
                </a:solidFill>
                <a:cs typeface="Arial" panose="020B0604020202020204" pitchFamily="34" charset="0"/>
              </a:rPr>
              <a:t>.</a:t>
            </a:r>
            <a:endParaRPr lang="en-GB" sz="4000" b="1" dirty="0">
              <a:solidFill>
                <a:srgbClr val="6B6D71"/>
              </a:solidFill>
              <a:cs typeface="Arial" panose="020B0604020202020204" pitchFamily="34" charset="0"/>
            </a:endParaRPr>
          </a:p>
        </p:txBody>
      </p:sp>
      <p:pic>
        <p:nvPicPr>
          <p:cNvPr id="9" name="Picture 8">
            <a:extLst>
              <a:ext uri="{FF2B5EF4-FFF2-40B4-BE49-F238E27FC236}">
                <a16:creationId xmlns:a16="http://schemas.microsoft.com/office/drawing/2014/main" id="{D82B6696-BF5A-F34A-8AEF-41AC03D87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013" y="1009516"/>
            <a:ext cx="5867021" cy="3110744"/>
          </a:xfrm>
          <a:prstGeom prst="rect">
            <a:avLst/>
          </a:prstGeom>
        </p:spPr>
      </p:pic>
    </p:spTree>
    <p:custDataLst>
      <p:tags r:id="rId1"/>
    </p:custDataLst>
    <p:extLst>
      <p:ext uri="{BB962C8B-B14F-4D97-AF65-F5344CB8AC3E}">
        <p14:creationId xmlns:p14="http://schemas.microsoft.com/office/powerpoint/2010/main" val="187509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309" y="192847"/>
            <a:ext cx="9144000" cy="646331"/>
          </a:xfrm>
          <a:prstGeom prst="rect">
            <a:avLst/>
          </a:prstGeom>
          <a:noFill/>
        </p:spPr>
        <p:txBody>
          <a:bodyPr vert="horz" wrap="square" rtlCol="0">
            <a:spAutoFit/>
          </a:bodyPr>
          <a:lstStyle/>
          <a:p>
            <a:r>
              <a:rPr lang="en-US" sz="3600" b="1" dirty="0">
                <a:solidFill>
                  <a:srgbClr val="6B5791"/>
                </a:solidFill>
                <a:latin typeface="Calibri" panose="020F0502020204030204" pitchFamily="34" charset="0"/>
              </a:rPr>
              <a:t>Microsoft Teams Training</a:t>
            </a:r>
            <a:endParaRPr lang="en-GB" sz="3600" b="1" dirty="0">
              <a:solidFill>
                <a:srgbClr val="6B5791"/>
              </a:solidFill>
              <a:latin typeface="Calibri" panose="020F0502020204030204" pitchFamily="34" charset="0"/>
            </a:endParaRPr>
          </a:p>
        </p:txBody>
      </p:sp>
      <p:sp>
        <p:nvSpPr>
          <p:cNvPr id="3" name="Rectangle 2"/>
          <p:cNvSpPr/>
          <p:nvPr/>
        </p:nvSpPr>
        <p:spPr>
          <a:xfrm>
            <a:off x="616047" y="1235579"/>
            <a:ext cx="7906516" cy="830997"/>
          </a:xfrm>
          <a:prstGeom prst="rect">
            <a:avLst/>
          </a:prstGeom>
        </p:spPr>
        <p:txBody>
          <a:bodyPr wrap="square">
            <a:spAutoFit/>
          </a:bodyPr>
          <a:lstStyle/>
          <a:p>
            <a:r>
              <a:rPr lang="en-GB" sz="2400" dirty="0">
                <a:solidFill>
                  <a:srgbClr val="6D6F71"/>
                </a:solidFill>
              </a:rPr>
              <a:t>Over the past few months we have rolled out Microsoft Teams training to approximately 22 departments within the College.</a:t>
            </a:r>
          </a:p>
        </p:txBody>
      </p:sp>
      <p:sp>
        <p:nvSpPr>
          <p:cNvPr id="4" name="Rectangle 3"/>
          <p:cNvSpPr/>
          <p:nvPr/>
        </p:nvSpPr>
        <p:spPr>
          <a:xfrm>
            <a:off x="616047" y="2462977"/>
            <a:ext cx="7493391" cy="3046988"/>
          </a:xfrm>
          <a:prstGeom prst="rect">
            <a:avLst/>
          </a:prstGeom>
        </p:spPr>
        <p:txBody>
          <a:bodyPr wrap="square">
            <a:spAutoFit/>
          </a:bodyPr>
          <a:lstStyle/>
          <a:p>
            <a:r>
              <a:rPr lang="en-GB" sz="2400" dirty="0">
                <a:solidFill>
                  <a:srgbClr val="6D6F71"/>
                </a:solidFill>
              </a:rPr>
              <a:t>Some of these include:</a:t>
            </a:r>
          </a:p>
          <a:p>
            <a:pPr marL="342900" indent="-342900">
              <a:buFont typeface="Arial" panose="020B0604020202020204" pitchFamily="34" charset="0"/>
              <a:buChar char="•"/>
            </a:pPr>
            <a:r>
              <a:rPr lang="en-US" sz="2400" dirty="0">
                <a:solidFill>
                  <a:srgbClr val="6B5791"/>
                </a:solidFill>
              </a:rPr>
              <a:t>Business (Academic)</a:t>
            </a:r>
          </a:p>
          <a:p>
            <a:pPr marL="342900" indent="-342900">
              <a:buFont typeface="Arial" panose="020B0604020202020204" pitchFamily="34" charset="0"/>
              <a:buChar char="•"/>
            </a:pPr>
            <a:r>
              <a:rPr lang="en-US" sz="2400" dirty="0">
                <a:solidFill>
                  <a:srgbClr val="00ACD0"/>
                </a:solidFill>
              </a:rPr>
              <a:t>Essential Skills (Academic)</a:t>
            </a:r>
          </a:p>
          <a:p>
            <a:pPr marL="342900" indent="-342900">
              <a:buFont typeface="Arial" panose="020B0604020202020204" pitchFamily="34" charset="0"/>
              <a:buChar char="•"/>
            </a:pPr>
            <a:r>
              <a:rPr lang="en-US" sz="2400" dirty="0">
                <a:solidFill>
                  <a:srgbClr val="6B5791"/>
                </a:solidFill>
              </a:rPr>
              <a:t>Health and Social Care (Academic)</a:t>
            </a:r>
          </a:p>
          <a:p>
            <a:pPr marL="342900" indent="-342900">
              <a:buFont typeface="Arial" panose="020B0604020202020204" pitchFamily="34" charset="0"/>
              <a:buChar char="•"/>
            </a:pPr>
            <a:r>
              <a:rPr lang="en-US" sz="2400" dirty="0">
                <a:solidFill>
                  <a:srgbClr val="00ACD0"/>
                </a:solidFill>
              </a:rPr>
              <a:t>Administration (Support)</a:t>
            </a:r>
          </a:p>
          <a:p>
            <a:pPr marL="342900" indent="-342900">
              <a:buFont typeface="Arial" panose="020B0604020202020204" pitchFamily="34" charset="0"/>
              <a:buChar char="•"/>
            </a:pPr>
            <a:r>
              <a:rPr lang="en-US" sz="2400" dirty="0">
                <a:solidFill>
                  <a:srgbClr val="6B5791"/>
                </a:solidFill>
              </a:rPr>
              <a:t>Developing the Young Workforce (Support)</a:t>
            </a:r>
          </a:p>
          <a:p>
            <a:pPr marL="342900" indent="-342900">
              <a:buFont typeface="Arial" panose="020B0604020202020204" pitchFamily="34" charset="0"/>
              <a:buChar char="•"/>
            </a:pPr>
            <a:endParaRPr lang="en-GB" sz="2400" dirty="0">
              <a:solidFill>
                <a:srgbClr val="6D6F71"/>
              </a:solidFill>
            </a:endParaRPr>
          </a:p>
          <a:p>
            <a:endParaRPr lang="en-GB" sz="2400" dirty="0">
              <a:solidFill>
                <a:srgbClr val="6D6F71"/>
              </a:solidFill>
            </a:endParaRPr>
          </a:p>
        </p:txBody>
      </p:sp>
    </p:spTree>
    <p:extLst>
      <p:ext uri="{BB962C8B-B14F-4D97-AF65-F5344CB8AC3E}">
        <p14:creationId xmlns:p14="http://schemas.microsoft.com/office/powerpoint/2010/main" val="70959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92685" y="1250777"/>
            <a:ext cx="119123" cy="119123"/>
          </a:xfrm>
          <a:custGeom>
            <a:avLst/>
            <a:gdLst/>
            <a:ahLst/>
            <a:cxnLst/>
            <a:rect l="0" t="0" r="0" b="0"/>
            <a:pathLst>
              <a:path w="177801" h="177801">
                <a:moveTo>
                  <a:pt x="29591" y="0"/>
                </a:moveTo>
                <a:lnTo>
                  <a:pt x="151130" y="0"/>
                </a:lnTo>
                <a:lnTo>
                  <a:pt x="154051" y="635"/>
                </a:lnTo>
                <a:lnTo>
                  <a:pt x="159385" y="2032"/>
                </a:lnTo>
                <a:lnTo>
                  <a:pt x="164465" y="5080"/>
                </a:lnTo>
                <a:lnTo>
                  <a:pt x="166878" y="6477"/>
                </a:lnTo>
                <a:lnTo>
                  <a:pt x="170942" y="10668"/>
                </a:lnTo>
                <a:lnTo>
                  <a:pt x="173990" y="15367"/>
                </a:lnTo>
                <a:lnTo>
                  <a:pt x="175387" y="18034"/>
                </a:lnTo>
                <a:lnTo>
                  <a:pt x="176911" y="23368"/>
                </a:lnTo>
                <a:lnTo>
                  <a:pt x="177546" y="26416"/>
                </a:lnTo>
                <a:lnTo>
                  <a:pt x="177546" y="27813"/>
                </a:lnTo>
                <a:lnTo>
                  <a:pt x="177800" y="29591"/>
                </a:lnTo>
                <a:lnTo>
                  <a:pt x="177800" y="148209"/>
                </a:lnTo>
                <a:lnTo>
                  <a:pt x="177546" y="149606"/>
                </a:lnTo>
                <a:lnTo>
                  <a:pt x="177546" y="151130"/>
                </a:lnTo>
                <a:lnTo>
                  <a:pt x="176911" y="154051"/>
                </a:lnTo>
                <a:lnTo>
                  <a:pt x="175387" y="159385"/>
                </a:lnTo>
                <a:lnTo>
                  <a:pt x="172466" y="164465"/>
                </a:lnTo>
                <a:lnTo>
                  <a:pt x="170942" y="166878"/>
                </a:lnTo>
                <a:lnTo>
                  <a:pt x="166878" y="170942"/>
                </a:lnTo>
                <a:lnTo>
                  <a:pt x="162052" y="173990"/>
                </a:lnTo>
                <a:lnTo>
                  <a:pt x="159385" y="175387"/>
                </a:lnTo>
                <a:lnTo>
                  <a:pt x="154051" y="176911"/>
                </a:lnTo>
                <a:lnTo>
                  <a:pt x="151130" y="177546"/>
                </a:lnTo>
                <a:lnTo>
                  <a:pt x="149606" y="177546"/>
                </a:lnTo>
                <a:lnTo>
                  <a:pt x="148209" y="177800"/>
                </a:lnTo>
                <a:lnTo>
                  <a:pt x="29591" y="177800"/>
                </a:lnTo>
                <a:lnTo>
                  <a:pt x="27813" y="177546"/>
                </a:lnTo>
                <a:lnTo>
                  <a:pt x="26416" y="177546"/>
                </a:lnTo>
                <a:lnTo>
                  <a:pt x="23368" y="176911"/>
                </a:lnTo>
                <a:lnTo>
                  <a:pt x="18034" y="175387"/>
                </a:lnTo>
                <a:lnTo>
                  <a:pt x="13081" y="172466"/>
                </a:lnTo>
                <a:lnTo>
                  <a:pt x="10668" y="170942"/>
                </a:lnTo>
                <a:lnTo>
                  <a:pt x="6477" y="166878"/>
                </a:lnTo>
                <a:lnTo>
                  <a:pt x="3556" y="162052"/>
                </a:lnTo>
                <a:lnTo>
                  <a:pt x="2032" y="159385"/>
                </a:lnTo>
                <a:lnTo>
                  <a:pt x="635" y="154051"/>
                </a:lnTo>
                <a:lnTo>
                  <a:pt x="0" y="151130"/>
                </a:lnTo>
                <a:lnTo>
                  <a:pt x="0" y="26416"/>
                </a:lnTo>
                <a:lnTo>
                  <a:pt x="635" y="23368"/>
                </a:lnTo>
                <a:lnTo>
                  <a:pt x="2032" y="18034"/>
                </a:lnTo>
                <a:lnTo>
                  <a:pt x="5080" y="13081"/>
                </a:lnTo>
                <a:lnTo>
                  <a:pt x="6477" y="10668"/>
                </a:lnTo>
                <a:lnTo>
                  <a:pt x="10668" y="6477"/>
                </a:lnTo>
                <a:lnTo>
                  <a:pt x="15367" y="3556"/>
                </a:lnTo>
                <a:lnTo>
                  <a:pt x="18034" y="2032"/>
                </a:lnTo>
                <a:lnTo>
                  <a:pt x="23368" y="635"/>
                </a:lnTo>
                <a:lnTo>
                  <a:pt x="26416" y="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7"/>
          </a:p>
        </p:txBody>
      </p:sp>
      <p:sp>
        <p:nvSpPr>
          <p:cNvPr id="5" name="Freeform 4"/>
          <p:cNvSpPr/>
          <p:nvPr/>
        </p:nvSpPr>
        <p:spPr>
          <a:xfrm>
            <a:off x="592685" y="1863402"/>
            <a:ext cx="127631" cy="136140"/>
          </a:xfrm>
          <a:custGeom>
            <a:avLst/>
            <a:gdLst/>
            <a:ahLst/>
            <a:cxnLst/>
            <a:rect l="0" t="0" r="0" b="0"/>
            <a:pathLst>
              <a:path w="190501" h="203201">
                <a:moveTo>
                  <a:pt x="31750" y="0"/>
                </a:moveTo>
                <a:lnTo>
                  <a:pt x="161925" y="0"/>
                </a:lnTo>
                <a:lnTo>
                  <a:pt x="165100" y="635"/>
                </a:lnTo>
                <a:lnTo>
                  <a:pt x="170815" y="2413"/>
                </a:lnTo>
                <a:lnTo>
                  <a:pt x="176149" y="5715"/>
                </a:lnTo>
                <a:lnTo>
                  <a:pt x="178689" y="7493"/>
                </a:lnTo>
                <a:lnTo>
                  <a:pt x="183261" y="12192"/>
                </a:lnTo>
                <a:lnTo>
                  <a:pt x="186309" y="17653"/>
                </a:lnTo>
                <a:lnTo>
                  <a:pt x="187960" y="20701"/>
                </a:lnTo>
                <a:lnTo>
                  <a:pt x="189611" y="26797"/>
                </a:lnTo>
                <a:lnTo>
                  <a:pt x="190119" y="30099"/>
                </a:lnTo>
                <a:lnTo>
                  <a:pt x="190119" y="31877"/>
                </a:lnTo>
                <a:lnTo>
                  <a:pt x="190500" y="33909"/>
                </a:lnTo>
                <a:lnTo>
                  <a:pt x="190500" y="169291"/>
                </a:lnTo>
                <a:lnTo>
                  <a:pt x="190119" y="171069"/>
                </a:lnTo>
                <a:lnTo>
                  <a:pt x="190119" y="172720"/>
                </a:lnTo>
                <a:lnTo>
                  <a:pt x="189611" y="176149"/>
                </a:lnTo>
                <a:lnTo>
                  <a:pt x="187960" y="182245"/>
                </a:lnTo>
                <a:lnTo>
                  <a:pt x="184785" y="187960"/>
                </a:lnTo>
                <a:lnTo>
                  <a:pt x="183261" y="190627"/>
                </a:lnTo>
                <a:lnTo>
                  <a:pt x="178689" y="195453"/>
                </a:lnTo>
                <a:lnTo>
                  <a:pt x="173609" y="198755"/>
                </a:lnTo>
                <a:lnTo>
                  <a:pt x="170815" y="200533"/>
                </a:lnTo>
                <a:lnTo>
                  <a:pt x="165100" y="202184"/>
                </a:lnTo>
                <a:lnTo>
                  <a:pt x="161925" y="202819"/>
                </a:lnTo>
                <a:lnTo>
                  <a:pt x="160401" y="202819"/>
                </a:lnTo>
                <a:lnTo>
                  <a:pt x="158750" y="203200"/>
                </a:lnTo>
                <a:lnTo>
                  <a:pt x="31750" y="203200"/>
                </a:lnTo>
                <a:lnTo>
                  <a:pt x="29845" y="202819"/>
                </a:lnTo>
                <a:lnTo>
                  <a:pt x="28321" y="202819"/>
                </a:lnTo>
                <a:lnTo>
                  <a:pt x="25019" y="202184"/>
                </a:lnTo>
                <a:lnTo>
                  <a:pt x="19431" y="200533"/>
                </a:lnTo>
                <a:lnTo>
                  <a:pt x="13970" y="197104"/>
                </a:lnTo>
                <a:lnTo>
                  <a:pt x="11430" y="195453"/>
                </a:lnTo>
                <a:lnTo>
                  <a:pt x="6985" y="190627"/>
                </a:lnTo>
                <a:lnTo>
                  <a:pt x="3810" y="185293"/>
                </a:lnTo>
                <a:lnTo>
                  <a:pt x="2159" y="182245"/>
                </a:lnTo>
                <a:lnTo>
                  <a:pt x="635" y="176149"/>
                </a:lnTo>
                <a:lnTo>
                  <a:pt x="0" y="172720"/>
                </a:lnTo>
                <a:lnTo>
                  <a:pt x="0" y="30099"/>
                </a:lnTo>
                <a:lnTo>
                  <a:pt x="635" y="26797"/>
                </a:lnTo>
                <a:lnTo>
                  <a:pt x="2159" y="20701"/>
                </a:lnTo>
                <a:lnTo>
                  <a:pt x="5461" y="14859"/>
                </a:lnTo>
                <a:lnTo>
                  <a:pt x="6985" y="12192"/>
                </a:lnTo>
                <a:lnTo>
                  <a:pt x="11430" y="7493"/>
                </a:lnTo>
                <a:lnTo>
                  <a:pt x="16510" y="4064"/>
                </a:lnTo>
                <a:lnTo>
                  <a:pt x="19431" y="2413"/>
                </a:lnTo>
                <a:lnTo>
                  <a:pt x="25019" y="635"/>
                </a:lnTo>
                <a:lnTo>
                  <a:pt x="28321" y="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7"/>
          </a:p>
        </p:txBody>
      </p:sp>
      <p:sp>
        <p:nvSpPr>
          <p:cNvPr id="6" name="Freeform 5"/>
          <p:cNvSpPr/>
          <p:nvPr/>
        </p:nvSpPr>
        <p:spPr>
          <a:xfrm>
            <a:off x="592685" y="2493045"/>
            <a:ext cx="238244" cy="153157"/>
          </a:xfrm>
          <a:custGeom>
            <a:avLst/>
            <a:gdLst/>
            <a:ahLst/>
            <a:cxnLst/>
            <a:rect l="0" t="0" r="0" b="0"/>
            <a:pathLst>
              <a:path w="355601" h="228601">
                <a:moveTo>
                  <a:pt x="59309" y="0"/>
                </a:moveTo>
                <a:lnTo>
                  <a:pt x="302260" y="0"/>
                </a:lnTo>
                <a:lnTo>
                  <a:pt x="308229" y="762"/>
                </a:lnTo>
                <a:lnTo>
                  <a:pt x="318770" y="2667"/>
                </a:lnTo>
                <a:lnTo>
                  <a:pt x="328930" y="6477"/>
                </a:lnTo>
                <a:lnTo>
                  <a:pt x="333629" y="8382"/>
                </a:lnTo>
                <a:lnTo>
                  <a:pt x="342011" y="13716"/>
                </a:lnTo>
                <a:lnTo>
                  <a:pt x="347853" y="19812"/>
                </a:lnTo>
                <a:lnTo>
                  <a:pt x="350901" y="23241"/>
                </a:lnTo>
                <a:lnTo>
                  <a:pt x="353822" y="30099"/>
                </a:lnTo>
                <a:lnTo>
                  <a:pt x="354965" y="33909"/>
                </a:lnTo>
                <a:lnTo>
                  <a:pt x="354965" y="35814"/>
                </a:lnTo>
                <a:lnTo>
                  <a:pt x="355600" y="38100"/>
                </a:lnTo>
                <a:lnTo>
                  <a:pt x="355600" y="190500"/>
                </a:lnTo>
                <a:lnTo>
                  <a:pt x="354965" y="192405"/>
                </a:lnTo>
                <a:lnTo>
                  <a:pt x="354965" y="194310"/>
                </a:lnTo>
                <a:lnTo>
                  <a:pt x="353822" y="198120"/>
                </a:lnTo>
                <a:lnTo>
                  <a:pt x="350901" y="204978"/>
                </a:lnTo>
                <a:lnTo>
                  <a:pt x="344932" y="211455"/>
                </a:lnTo>
                <a:lnTo>
                  <a:pt x="342011" y="214503"/>
                </a:lnTo>
                <a:lnTo>
                  <a:pt x="333629" y="219837"/>
                </a:lnTo>
                <a:lnTo>
                  <a:pt x="324231" y="223647"/>
                </a:lnTo>
                <a:lnTo>
                  <a:pt x="318770" y="225552"/>
                </a:lnTo>
                <a:lnTo>
                  <a:pt x="308229" y="227457"/>
                </a:lnTo>
                <a:lnTo>
                  <a:pt x="302260" y="228219"/>
                </a:lnTo>
                <a:lnTo>
                  <a:pt x="299339" y="228219"/>
                </a:lnTo>
                <a:lnTo>
                  <a:pt x="296291" y="228600"/>
                </a:lnTo>
                <a:lnTo>
                  <a:pt x="59309" y="228600"/>
                </a:lnTo>
                <a:lnTo>
                  <a:pt x="55626" y="228219"/>
                </a:lnTo>
                <a:lnTo>
                  <a:pt x="52705" y="228219"/>
                </a:lnTo>
                <a:lnTo>
                  <a:pt x="46863" y="227457"/>
                </a:lnTo>
                <a:lnTo>
                  <a:pt x="36195" y="225552"/>
                </a:lnTo>
                <a:lnTo>
                  <a:pt x="26035" y="221742"/>
                </a:lnTo>
                <a:lnTo>
                  <a:pt x="21336" y="219837"/>
                </a:lnTo>
                <a:lnTo>
                  <a:pt x="13081" y="214503"/>
                </a:lnTo>
                <a:lnTo>
                  <a:pt x="7112" y="208407"/>
                </a:lnTo>
                <a:lnTo>
                  <a:pt x="4191" y="204978"/>
                </a:lnTo>
                <a:lnTo>
                  <a:pt x="1270" y="198120"/>
                </a:lnTo>
                <a:lnTo>
                  <a:pt x="0" y="194310"/>
                </a:lnTo>
                <a:lnTo>
                  <a:pt x="0" y="33909"/>
                </a:lnTo>
                <a:lnTo>
                  <a:pt x="1270" y="30099"/>
                </a:lnTo>
                <a:lnTo>
                  <a:pt x="4191" y="23241"/>
                </a:lnTo>
                <a:lnTo>
                  <a:pt x="10033" y="16764"/>
                </a:lnTo>
                <a:lnTo>
                  <a:pt x="13081" y="13716"/>
                </a:lnTo>
                <a:lnTo>
                  <a:pt x="21336" y="8382"/>
                </a:lnTo>
                <a:lnTo>
                  <a:pt x="30861" y="4572"/>
                </a:lnTo>
                <a:lnTo>
                  <a:pt x="36195" y="2667"/>
                </a:lnTo>
                <a:lnTo>
                  <a:pt x="46863" y="762"/>
                </a:lnTo>
                <a:lnTo>
                  <a:pt x="52705" y="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7"/>
          </a:p>
        </p:txBody>
      </p:sp>
      <p:sp>
        <p:nvSpPr>
          <p:cNvPr id="21" name="TextBox 20"/>
          <p:cNvSpPr txBox="1"/>
          <p:nvPr/>
        </p:nvSpPr>
        <p:spPr>
          <a:xfrm>
            <a:off x="195309" y="192847"/>
            <a:ext cx="9144000" cy="646331"/>
          </a:xfrm>
          <a:prstGeom prst="rect">
            <a:avLst/>
          </a:prstGeom>
          <a:noFill/>
        </p:spPr>
        <p:txBody>
          <a:bodyPr vert="horz" wrap="square" rtlCol="0">
            <a:spAutoFit/>
          </a:bodyPr>
          <a:lstStyle/>
          <a:p>
            <a:r>
              <a:rPr lang="en-GB" sz="3600" b="1" dirty="0">
                <a:solidFill>
                  <a:srgbClr val="6B5791"/>
                </a:solidFill>
                <a:latin typeface="Calibri" panose="020F0502020204030204" pitchFamily="34" charset="0"/>
              </a:rPr>
              <a:t>Main features of Microsoft Teams</a:t>
            </a:r>
          </a:p>
        </p:txBody>
      </p:sp>
      <p:sp>
        <p:nvSpPr>
          <p:cNvPr id="2" name="Rectangle 1"/>
          <p:cNvSpPr/>
          <p:nvPr/>
        </p:nvSpPr>
        <p:spPr>
          <a:xfrm>
            <a:off x="592685" y="1041166"/>
            <a:ext cx="8161386" cy="461665"/>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B5791"/>
                </a:solidFill>
              </a:rPr>
              <a:t>Instant messaging facility (o</a:t>
            </a:r>
            <a:r>
              <a:rPr lang="en-US" sz="2400" dirty="0">
                <a:solidFill>
                  <a:srgbClr val="6B5791"/>
                </a:solidFill>
              </a:rPr>
              <a:t>ne-to-one and or custom groups)</a:t>
            </a:r>
          </a:p>
        </p:txBody>
      </p:sp>
      <p:sp>
        <p:nvSpPr>
          <p:cNvPr id="3" name="Rectangle 2"/>
          <p:cNvSpPr/>
          <p:nvPr/>
        </p:nvSpPr>
        <p:spPr>
          <a:xfrm>
            <a:off x="592685" y="1519530"/>
            <a:ext cx="5933356" cy="461665"/>
          </a:xfrm>
          <a:prstGeom prst="rect">
            <a:avLst/>
          </a:prstGeom>
        </p:spPr>
        <p:txBody>
          <a:bodyPr wrap="none">
            <a:spAutoFit/>
          </a:bodyPr>
          <a:lstStyle/>
          <a:p>
            <a:pPr marL="342900" indent="-342900">
              <a:buFont typeface="Arial" panose="020B0604020202020204" pitchFamily="34" charset="0"/>
              <a:buChar char="•"/>
            </a:pPr>
            <a:r>
              <a:rPr lang="en-US" sz="2400" dirty="0">
                <a:solidFill>
                  <a:srgbClr val="00ACD0"/>
                </a:solidFill>
              </a:rPr>
              <a:t>Video conferencing with recording function</a:t>
            </a:r>
          </a:p>
        </p:txBody>
      </p:sp>
      <p:sp>
        <p:nvSpPr>
          <p:cNvPr id="7" name="Rectangle 6"/>
          <p:cNvSpPr/>
          <p:nvPr/>
        </p:nvSpPr>
        <p:spPr>
          <a:xfrm>
            <a:off x="592685" y="1997894"/>
            <a:ext cx="2115323" cy="461665"/>
          </a:xfrm>
          <a:prstGeom prst="rect">
            <a:avLst/>
          </a:prstGeom>
        </p:spPr>
        <p:txBody>
          <a:bodyPr wrap="none">
            <a:spAutoFit/>
          </a:bodyPr>
          <a:lstStyle/>
          <a:p>
            <a:pPr marL="342900" indent="-342900">
              <a:buFont typeface="Arial" panose="020B0604020202020204" pitchFamily="34" charset="0"/>
              <a:buChar char="•"/>
            </a:pPr>
            <a:r>
              <a:rPr lang="en-US" sz="2400" dirty="0">
                <a:solidFill>
                  <a:srgbClr val="6B5791"/>
                </a:solidFill>
              </a:rPr>
              <a:t>Video calling</a:t>
            </a:r>
          </a:p>
        </p:txBody>
      </p:sp>
      <p:sp>
        <p:nvSpPr>
          <p:cNvPr id="8" name="Rectangle 7"/>
          <p:cNvSpPr/>
          <p:nvPr/>
        </p:nvSpPr>
        <p:spPr>
          <a:xfrm>
            <a:off x="592685" y="2476258"/>
            <a:ext cx="6283067" cy="461665"/>
          </a:xfrm>
          <a:prstGeom prst="rect">
            <a:avLst/>
          </a:prstGeom>
        </p:spPr>
        <p:txBody>
          <a:bodyPr wrap="none">
            <a:spAutoFit/>
          </a:bodyPr>
          <a:lstStyle/>
          <a:p>
            <a:pPr marL="342900" indent="-342900">
              <a:buFont typeface="Arial" panose="020B0604020202020204" pitchFamily="34" charset="0"/>
              <a:buChar char="•"/>
            </a:pPr>
            <a:r>
              <a:rPr lang="en-US" sz="2400" dirty="0">
                <a:solidFill>
                  <a:srgbClr val="00ACD0"/>
                </a:solidFill>
              </a:rPr>
              <a:t>Central storage area for files and documents</a:t>
            </a:r>
          </a:p>
        </p:txBody>
      </p:sp>
      <p:sp>
        <p:nvSpPr>
          <p:cNvPr id="11" name="Rectangle 10"/>
          <p:cNvSpPr/>
          <p:nvPr/>
        </p:nvSpPr>
        <p:spPr>
          <a:xfrm>
            <a:off x="592685" y="2954622"/>
            <a:ext cx="7238247" cy="46166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6B5791"/>
                </a:solidFill>
              </a:rPr>
              <a:t>Create and edit Microsoft files within Teams e.g. Word</a:t>
            </a:r>
          </a:p>
        </p:txBody>
      </p:sp>
      <p:sp>
        <p:nvSpPr>
          <p:cNvPr id="12" name="Rectangle 11"/>
          <p:cNvSpPr/>
          <p:nvPr/>
        </p:nvSpPr>
        <p:spPr>
          <a:xfrm>
            <a:off x="592685" y="3432986"/>
            <a:ext cx="5336654" cy="461665"/>
          </a:xfrm>
          <a:prstGeom prst="rect">
            <a:avLst/>
          </a:prstGeom>
        </p:spPr>
        <p:txBody>
          <a:bodyPr wrap="none">
            <a:spAutoFit/>
          </a:bodyPr>
          <a:lstStyle/>
          <a:p>
            <a:pPr marL="342900" indent="-342900">
              <a:buFont typeface="Arial" panose="020B0604020202020204" pitchFamily="34" charset="0"/>
              <a:buChar char="•"/>
            </a:pPr>
            <a:r>
              <a:rPr lang="en-US" sz="2400" dirty="0">
                <a:solidFill>
                  <a:srgbClr val="00ACD0"/>
                </a:solidFill>
              </a:rPr>
              <a:t>Syncs with Microsoft Outlook calendar</a:t>
            </a:r>
          </a:p>
        </p:txBody>
      </p:sp>
      <p:sp>
        <p:nvSpPr>
          <p:cNvPr id="13" name="Rectangle 12"/>
          <p:cNvSpPr/>
          <p:nvPr/>
        </p:nvSpPr>
        <p:spPr>
          <a:xfrm>
            <a:off x="592685" y="3911350"/>
            <a:ext cx="4571188" cy="461665"/>
          </a:xfrm>
          <a:prstGeom prst="rect">
            <a:avLst/>
          </a:prstGeom>
        </p:spPr>
        <p:txBody>
          <a:bodyPr wrap="none">
            <a:spAutoFit/>
          </a:bodyPr>
          <a:lstStyle/>
          <a:p>
            <a:pPr marL="342900" indent="-342900">
              <a:buFont typeface="Arial" panose="020B0604020202020204" pitchFamily="34" charset="0"/>
              <a:buChar char="•"/>
            </a:pPr>
            <a:r>
              <a:rPr lang="en-US" sz="2400" dirty="0">
                <a:solidFill>
                  <a:srgbClr val="6B5791"/>
                </a:solidFill>
              </a:rPr>
              <a:t>Syncs with OneDrive/</a:t>
            </a:r>
            <a:r>
              <a:rPr lang="en-US" sz="2400" dirty="0" err="1">
                <a:solidFill>
                  <a:srgbClr val="6B5791"/>
                </a:solidFill>
              </a:rPr>
              <a:t>Sharepoint</a:t>
            </a:r>
            <a:endParaRPr lang="en-US" sz="2400" dirty="0">
              <a:solidFill>
                <a:srgbClr val="6B5791"/>
              </a:solidFill>
            </a:endParaRPr>
          </a:p>
        </p:txBody>
      </p:sp>
      <p:sp>
        <p:nvSpPr>
          <p:cNvPr id="14" name="Rectangle 13"/>
          <p:cNvSpPr/>
          <p:nvPr/>
        </p:nvSpPr>
        <p:spPr>
          <a:xfrm>
            <a:off x="592685" y="4389714"/>
            <a:ext cx="8071482" cy="83099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ACD0"/>
                </a:solidFill>
              </a:rPr>
              <a:t>Ability to add other Microsoft packages for easy access e.g. OneNote, Planner, Forms and more</a:t>
            </a:r>
          </a:p>
        </p:txBody>
      </p:sp>
      <p:sp>
        <p:nvSpPr>
          <p:cNvPr id="15" name="Rectangle 14"/>
          <p:cNvSpPr/>
          <p:nvPr/>
        </p:nvSpPr>
        <p:spPr>
          <a:xfrm>
            <a:off x="592685" y="5237408"/>
            <a:ext cx="8188862" cy="46166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6B5791"/>
                </a:solidFill>
              </a:rPr>
              <a:t>An assignment upload area for students (</a:t>
            </a:r>
            <a:r>
              <a:rPr lang="en-US" sz="2400" dirty="0" err="1">
                <a:solidFill>
                  <a:srgbClr val="6B5791"/>
                </a:solidFill>
              </a:rPr>
              <a:t>Turnitin</a:t>
            </a:r>
            <a:r>
              <a:rPr lang="en-US" sz="2400" dirty="0">
                <a:solidFill>
                  <a:srgbClr val="6B5791"/>
                </a:solidFill>
              </a:rPr>
              <a:t> is coming!)</a:t>
            </a:r>
          </a:p>
        </p:txBody>
      </p:sp>
    </p:spTree>
    <p:custDataLst>
      <p:tags r:id="rId1"/>
    </p:custDataLst>
    <p:extLst>
      <p:ext uri="{BB962C8B-B14F-4D97-AF65-F5344CB8AC3E}">
        <p14:creationId xmlns:p14="http://schemas.microsoft.com/office/powerpoint/2010/main" val="60594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525890" y="1250777"/>
            <a:ext cx="119123" cy="119123"/>
          </a:xfrm>
          <a:custGeom>
            <a:avLst/>
            <a:gdLst/>
            <a:ahLst/>
            <a:cxnLst/>
            <a:rect l="0" t="0" r="0" b="0"/>
            <a:pathLst>
              <a:path w="177801" h="177801">
                <a:moveTo>
                  <a:pt x="29591" y="0"/>
                </a:moveTo>
                <a:lnTo>
                  <a:pt x="151130" y="0"/>
                </a:lnTo>
                <a:lnTo>
                  <a:pt x="154051" y="635"/>
                </a:lnTo>
                <a:lnTo>
                  <a:pt x="159385" y="2032"/>
                </a:lnTo>
                <a:lnTo>
                  <a:pt x="164465" y="5080"/>
                </a:lnTo>
                <a:lnTo>
                  <a:pt x="166878" y="6477"/>
                </a:lnTo>
                <a:lnTo>
                  <a:pt x="170942" y="10668"/>
                </a:lnTo>
                <a:lnTo>
                  <a:pt x="173990" y="15367"/>
                </a:lnTo>
                <a:lnTo>
                  <a:pt x="175387" y="18034"/>
                </a:lnTo>
                <a:lnTo>
                  <a:pt x="176911" y="23368"/>
                </a:lnTo>
                <a:lnTo>
                  <a:pt x="177546" y="26416"/>
                </a:lnTo>
                <a:lnTo>
                  <a:pt x="177546" y="27813"/>
                </a:lnTo>
                <a:lnTo>
                  <a:pt x="177800" y="29591"/>
                </a:lnTo>
                <a:lnTo>
                  <a:pt x="177800" y="148209"/>
                </a:lnTo>
                <a:lnTo>
                  <a:pt x="177546" y="149606"/>
                </a:lnTo>
                <a:lnTo>
                  <a:pt x="177546" y="151130"/>
                </a:lnTo>
                <a:lnTo>
                  <a:pt x="176911" y="154051"/>
                </a:lnTo>
                <a:lnTo>
                  <a:pt x="175387" y="159385"/>
                </a:lnTo>
                <a:lnTo>
                  <a:pt x="172466" y="164465"/>
                </a:lnTo>
                <a:lnTo>
                  <a:pt x="170942" y="166878"/>
                </a:lnTo>
                <a:lnTo>
                  <a:pt x="166878" y="170942"/>
                </a:lnTo>
                <a:lnTo>
                  <a:pt x="162052" y="173990"/>
                </a:lnTo>
                <a:lnTo>
                  <a:pt x="159385" y="175387"/>
                </a:lnTo>
                <a:lnTo>
                  <a:pt x="154051" y="176911"/>
                </a:lnTo>
                <a:lnTo>
                  <a:pt x="151130" y="177546"/>
                </a:lnTo>
                <a:lnTo>
                  <a:pt x="149606" y="177546"/>
                </a:lnTo>
                <a:lnTo>
                  <a:pt x="148209" y="177800"/>
                </a:lnTo>
                <a:lnTo>
                  <a:pt x="29591" y="177800"/>
                </a:lnTo>
                <a:lnTo>
                  <a:pt x="27813" y="177546"/>
                </a:lnTo>
                <a:lnTo>
                  <a:pt x="26416" y="177546"/>
                </a:lnTo>
                <a:lnTo>
                  <a:pt x="23368" y="176911"/>
                </a:lnTo>
                <a:lnTo>
                  <a:pt x="18034" y="175387"/>
                </a:lnTo>
                <a:lnTo>
                  <a:pt x="13081" y="172466"/>
                </a:lnTo>
                <a:lnTo>
                  <a:pt x="10668" y="170942"/>
                </a:lnTo>
                <a:lnTo>
                  <a:pt x="6477" y="166878"/>
                </a:lnTo>
                <a:lnTo>
                  <a:pt x="3556" y="162052"/>
                </a:lnTo>
                <a:lnTo>
                  <a:pt x="2032" y="159385"/>
                </a:lnTo>
                <a:lnTo>
                  <a:pt x="635" y="154051"/>
                </a:lnTo>
                <a:lnTo>
                  <a:pt x="0" y="151130"/>
                </a:lnTo>
                <a:lnTo>
                  <a:pt x="0" y="26416"/>
                </a:lnTo>
                <a:lnTo>
                  <a:pt x="635" y="23368"/>
                </a:lnTo>
                <a:lnTo>
                  <a:pt x="2032" y="18034"/>
                </a:lnTo>
                <a:lnTo>
                  <a:pt x="5080" y="13081"/>
                </a:lnTo>
                <a:lnTo>
                  <a:pt x="6477" y="10668"/>
                </a:lnTo>
                <a:lnTo>
                  <a:pt x="10668" y="6477"/>
                </a:lnTo>
                <a:lnTo>
                  <a:pt x="15367" y="3556"/>
                </a:lnTo>
                <a:lnTo>
                  <a:pt x="18034" y="2032"/>
                </a:lnTo>
                <a:lnTo>
                  <a:pt x="23368" y="635"/>
                </a:lnTo>
                <a:lnTo>
                  <a:pt x="26416" y="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7"/>
          </a:p>
        </p:txBody>
      </p:sp>
      <p:sp>
        <p:nvSpPr>
          <p:cNvPr id="5" name="Freeform 4"/>
          <p:cNvSpPr/>
          <p:nvPr/>
        </p:nvSpPr>
        <p:spPr>
          <a:xfrm>
            <a:off x="1525891" y="1863402"/>
            <a:ext cx="127631" cy="136140"/>
          </a:xfrm>
          <a:custGeom>
            <a:avLst/>
            <a:gdLst/>
            <a:ahLst/>
            <a:cxnLst/>
            <a:rect l="0" t="0" r="0" b="0"/>
            <a:pathLst>
              <a:path w="190501" h="203201">
                <a:moveTo>
                  <a:pt x="31750" y="0"/>
                </a:moveTo>
                <a:lnTo>
                  <a:pt x="161925" y="0"/>
                </a:lnTo>
                <a:lnTo>
                  <a:pt x="165100" y="635"/>
                </a:lnTo>
                <a:lnTo>
                  <a:pt x="170815" y="2413"/>
                </a:lnTo>
                <a:lnTo>
                  <a:pt x="176149" y="5715"/>
                </a:lnTo>
                <a:lnTo>
                  <a:pt x="178689" y="7493"/>
                </a:lnTo>
                <a:lnTo>
                  <a:pt x="183261" y="12192"/>
                </a:lnTo>
                <a:lnTo>
                  <a:pt x="186309" y="17653"/>
                </a:lnTo>
                <a:lnTo>
                  <a:pt x="187960" y="20701"/>
                </a:lnTo>
                <a:lnTo>
                  <a:pt x="189611" y="26797"/>
                </a:lnTo>
                <a:lnTo>
                  <a:pt x="190119" y="30099"/>
                </a:lnTo>
                <a:lnTo>
                  <a:pt x="190119" y="31877"/>
                </a:lnTo>
                <a:lnTo>
                  <a:pt x="190500" y="33909"/>
                </a:lnTo>
                <a:lnTo>
                  <a:pt x="190500" y="169291"/>
                </a:lnTo>
                <a:lnTo>
                  <a:pt x="190119" y="171069"/>
                </a:lnTo>
                <a:lnTo>
                  <a:pt x="190119" y="172720"/>
                </a:lnTo>
                <a:lnTo>
                  <a:pt x="189611" y="176149"/>
                </a:lnTo>
                <a:lnTo>
                  <a:pt x="187960" y="182245"/>
                </a:lnTo>
                <a:lnTo>
                  <a:pt x="184785" y="187960"/>
                </a:lnTo>
                <a:lnTo>
                  <a:pt x="183261" y="190627"/>
                </a:lnTo>
                <a:lnTo>
                  <a:pt x="178689" y="195453"/>
                </a:lnTo>
                <a:lnTo>
                  <a:pt x="173609" y="198755"/>
                </a:lnTo>
                <a:lnTo>
                  <a:pt x="170815" y="200533"/>
                </a:lnTo>
                <a:lnTo>
                  <a:pt x="165100" y="202184"/>
                </a:lnTo>
                <a:lnTo>
                  <a:pt x="161925" y="202819"/>
                </a:lnTo>
                <a:lnTo>
                  <a:pt x="160401" y="202819"/>
                </a:lnTo>
                <a:lnTo>
                  <a:pt x="158750" y="203200"/>
                </a:lnTo>
                <a:lnTo>
                  <a:pt x="31750" y="203200"/>
                </a:lnTo>
                <a:lnTo>
                  <a:pt x="29845" y="202819"/>
                </a:lnTo>
                <a:lnTo>
                  <a:pt x="28321" y="202819"/>
                </a:lnTo>
                <a:lnTo>
                  <a:pt x="25019" y="202184"/>
                </a:lnTo>
                <a:lnTo>
                  <a:pt x="19431" y="200533"/>
                </a:lnTo>
                <a:lnTo>
                  <a:pt x="13970" y="197104"/>
                </a:lnTo>
                <a:lnTo>
                  <a:pt x="11430" y="195453"/>
                </a:lnTo>
                <a:lnTo>
                  <a:pt x="6985" y="190627"/>
                </a:lnTo>
                <a:lnTo>
                  <a:pt x="3810" y="185293"/>
                </a:lnTo>
                <a:lnTo>
                  <a:pt x="2159" y="182245"/>
                </a:lnTo>
                <a:lnTo>
                  <a:pt x="635" y="176149"/>
                </a:lnTo>
                <a:lnTo>
                  <a:pt x="0" y="172720"/>
                </a:lnTo>
                <a:lnTo>
                  <a:pt x="0" y="30099"/>
                </a:lnTo>
                <a:lnTo>
                  <a:pt x="635" y="26797"/>
                </a:lnTo>
                <a:lnTo>
                  <a:pt x="2159" y="20701"/>
                </a:lnTo>
                <a:lnTo>
                  <a:pt x="5461" y="14859"/>
                </a:lnTo>
                <a:lnTo>
                  <a:pt x="6985" y="12192"/>
                </a:lnTo>
                <a:lnTo>
                  <a:pt x="11430" y="7493"/>
                </a:lnTo>
                <a:lnTo>
                  <a:pt x="16510" y="4064"/>
                </a:lnTo>
                <a:lnTo>
                  <a:pt x="19431" y="2413"/>
                </a:lnTo>
                <a:lnTo>
                  <a:pt x="25019" y="635"/>
                </a:lnTo>
                <a:lnTo>
                  <a:pt x="28321" y="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7"/>
          </a:p>
        </p:txBody>
      </p:sp>
      <p:sp>
        <p:nvSpPr>
          <p:cNvPr id="6" name="Freeform 5"/>
          <p:cNvSpPr/>
          <p:nvPr/>
        </p:nvSpPr>
        <p:spPr>
          <a:xfrm>
            <a:off x="1483348" y="2493045"/>
            <a:ext cx="238244" cy="153157"/>
          </a:xfrm>
          <a:custGeom>
            <a:avLst/>
            <a:gdLst/>
            <a:ahLst/>
            <a:cxnLst/>
            <a:rect l="0" t="0" r="0" b="0"/>
            <a:pathLst>
              <a:path w="355601" h="228601">
                <a:moveTo>
                  <a:pt x="59309" y="0"/>
                </a:moveTo>
                <a:lnTo>
                  <a:pt x="302260" y="0"/>
                </a:lnTo>
                <a:lnTo>
                  <a:pt x="308229" y="762"/>
                </a:lnTo>
                <a:lnTo>
                  <a:pt x="318770" y="2667"/>
                </a:lnTo>
                <a:lnTo>
                  <a:pt x="328930" y="6477"/>
                </a:lnTo>
                <a:lnTo>
                  <a:pt x="333629" y="8382"/>
                </a:lnTo>
                <a:lnTo>
                  <a:pt x="342011" y="13716"/>
                </a:lnTo>
                <a:lnTo>
                  <a:pt x="347853" y="19812"/>
                </a:lnTo>
                <a:lnTo>
                  <a:pt x="350901" y="23241"/>
                </a:lnTo>
                <a:lnTo>
                  <a:pt x="353822" y="30099"/>
                </a:lnTo>
                <a:lnTo>
                  <a:pt x="354965" y="33909"/>
                </a:lnTo>
                <a:lnTo>
                  <a:pt x="354965" y="35814"/>
                </a:lnTo>
                <a:lnTo>
                  <a:pt x="355600" y="38100"/>
                </a:lnTo>
                <a:lnTo>
                  <a:pt x="355600" y="190500"/>
                </a:lnTo>
                <a:lnTo>
                  <a:pt x="354965" y="192405"/>
                </a:lnTo>
                <a:lnTo>
                  <a:pt x="354965" y="194310"/>
                </a:lnTo>
                <a:lnTo>
                  <a:pt x="353822" y="198120"/>
                </a:lnTo>
                <a:lnTo>
                  <a:pt x="350901" y="204978"/>
                </a:lnTo>
                <a:lnTo>
                  <a:pt x="344932" y="211455"/>
                </a:lnTo>
                <a:lnTo>
                  <a:pt x="342011" y="214503"/>
                </a:lnTo>
                <a:lnTo>
                  <a:pt x="333629" y="219837"/>
                </a:lnTo>
                <a:lnTo>
                  <a:pt x="324231" y="223647"/>
                </a:lnTo>
                <a:lnTo>
                  <a:pt x="318770" y="225552"/>
                </a:lnTo>
                <a:lnTo>
                  <a:pt x="308229" y="227457"/>
                </a:lnTo>
                <a:lnTo>
                  <a:pt x="302260" y="228219"/>
                </a:lnTo>
                <a:lnTo>
                  <a:pt x="299339" y="228219"/>
                </a:lnTo>
                <a:lnTo>
                  <a:pt x="296291" y="228600"/>
                </a:lnTo>
                <a:lnTo>
                  <a:pt x="59309" y="228600"/>
                </a:lnTo>
                <a:lnTo>
                  <a:pt x="55626" y="228219"/>
                </a:lnTo>
                <a:lnTo>
                  <a:pt x="52705" y="228219"/>
                </a:lnTo>
                <a:lnTo>
                  <a:pt x="46863" y="227457"/>
                </a:lnTo>
                <a:lnTo>
                  <a:pt x="36195" y="225552"/>
                </a:lnTo>
                <a:lnTo>
                  <a:pt x="26035" y="221742"/>
                </a:lnTo>
                <a:lnTo>
                  <a:pt x="21336" y="219837"/>
                </a:lnTo>
                <a:lnTo>
                  <a:pt x="13081" y="214503"/>
                </a:lnTo>
                <a:lnTo>
                  <a:pt x="7112" y="208407"/>
                </a:lnTo>
                <a:lnTo>
                  <a:pt x="4191" y="204978"/>
                </a:lnTo>
                <a:lnTo>
                  <a:pt x="1270" y="198120"/>
                </a:lnTo>
                <a:lnTo>
                  <a:pt x="0" y="194310"/>
                </a:lnTo>
                <a:lnTo>
                  <a:pt x="0" y="33909"/>
                </a:lnTo>
                <a:lnTo>
                  <a:pt x="1270" y="30099"/>
                </a:lnTo>
                <a:lnTo>
                  <a:pt x="4191" y="23241"/>
                </a:lnTo>
                <a:lnTo>
                  <a:pt x="10033" y="16764"/>
                </a:lnTo>
                <a:lnTo>
                  <a:pt x="13081" y="13716"/>
                </a:lnTo>
                <a:lnTo>
                  <a:pt x="21336" y="8382"/>
                </a:lnTo>
                <a:lnTo>
                  <a:pt x="30861" y="4572"/>
                </a:lnTo>
                <a:lnTo>
                  <a:pt x="36195" y="2667"/>
                </a:lnTo>
                <a:lnTo>
                  <a:pt x="46863" y="762"/>
                </a:lnTo>
                <a:lnTo>
                  <a:pt x="52705" y="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7"/>
          </a:p>
        </p:txBody>
      </p:sp>
      <p:sp>
        <p:nvSpPr>
          <p:cNvPr id="21" name="TextBox 20"/>
          <p:cNvSpPr txBox="1"/>
          <p:nvPr/>
        </p:nvSpPr>
        <p:spPr>
          <a:xfrm>
            <a:off x="195309" y="192847"/>
            <a:ext cx="9144000" cy="646331"/>
          </a:xfrm>
          <a:prstGeom prst="rect">
            <a:avLst/>
          </a:prstGeom>
          <a:noFill/>
        </p:spPr>
        <p:txBody>
          <a:bodyPr vert="horz" wrap="square" rtlCol="0">
            <a:spAutoFit/>
          </a:bodyPr>
          <a:lstStyle/>
          <a:p>
            <a:r>
              <a:rPr lang="en-GB" sz="3600" b="1" dirty="0">
                <a:solidFill>
                  <a:srgbClr val="6B5791"/>
                </a:solidFill>
                <a:latin typeface="Calibri" panose="020F0502020204030204" pitchFamily="34" charset="0"/>
              </a:rPr>
              <a:t>What we have found…</a:t>
            </a:r>
          </a:p>
        </p:txBody>
      </p:sp>
      <p:sp>
        <p:nvSpPr>
          <p:cNvPr id="9" name="Rectangle 8"/>
          <p:cNvSpPr/>
          <p:nvPr/>
        </p:nvSpPr>
        <p:spPr>
          <a:xfrm>
            <a:off x="990838" y="1019944"/>
            <a:ext cx="7493391" cy="461665"/>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B5791"/>
                </a:solidFill>
              </a:rPr>
              <a:t>A reduction in emails</a:t>
            </a:r>
          </a:p>
        </p:txBody>
      </p:sp>
      <p:sp>
        <p:nvSpPr>
          <p:cNvPr id="10" name="Rectangle 9"/>
          <p:cNvSpPr/>
          <p:nvPr/>
        </p:nvSpPr>
        <p:spPr>
          <a:xfrm>
            <a:off x="990837" y="1594635"/>
            <a:ext cx="7493391" cy="461665"/>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00ACD0"/>
                </a:solidFill>
              </a:rPr>
              <a:t>More opportunity to collaborate</a:t>
            </a:r>
          </a:p>
        </p:txBody>
      </p:sp>
      <p:sp>
        <p:nvSpPr>
          <p:cNvPr id="11" name="Rectangle 10"/>
          <p:cNvSpPr/>
          <p:nvPr/>
        </p:nvSpPr>
        <p:spPr>
          <a:xfrm>
            <a:off x="990836" y="2169326"/>
            <a:ext cx="7493391" cy="461665"/>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B5791"/>
                </a:solidFill>
              </a:rPr>
              <a:t>Less campus travelling</a:t>
            </a:r>
          </a:p>
        </p:txBody>
      </p:sp>
      <p:sp>
        <p:nvSpPr>
          <p:cNvPr id="12" name="Rectangle 11"/>
          <p:cNvSpPr/>
          <p:nvPr/>
        </p:nvSpPr>
        <p:spPr>
          <a:xfrm>
            <a:off x="990835" y="2754001"/>
            <a:ext cx="7493391" cy="461665"/>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00ACD0"/>
                </a:solidFill>
              </a:rPr>
              <a:t>An increase in operational efficiencies</a:t>
            </a:r>
          </a:p>
        </p:txBody>
      </p:sp>
      <p:sp>
        <p:nvSpPr>
          <p:cNvPr id="13" name="Rectangle 12"/>
          <p:cNvSpPr/>
          <p:nvPr/>
        </p:nvSpPr>
        <p:spPr>
          <a:xfrm>
            <a:off x="990834" y="3329793"/>
            <a:ext cx="8153166" cy="461665"/>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B5791"/>
                </a:solidFill>
              </a:rPr>
              <a:t>A reduction in numerous document versions</a:t>
            </a:r>
          </a:p>
        </p:txBody>
      </p:sp>
      <p:sp>
        <p:nvSpPr>
          <p:cNvPr id="14" name="Rectangle 13"/>
          <p:cNvSpPr/>
          <p:nvPr/>
        </p:nvSpPr>
        <p:spPr>
          <a:xfrm>
            <a:off x="990834" y="3915334"/>
            <a:ext cx="7493391" cy="461665"/>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00ACD0"/>
                </a:solidFill>
              </a:rPr>
              <a:t>To be able to conduct meetings virtually and record</a:t>
            </a:r>
          </a:p>
        </p:txBody>
      </p:sp>
      <p:sp>
        <p:nvSpPr>
          <p:cNvPr id="15" name="Rectangle 14"/>
          <p:cNvSpPr/>
          <p:nvPr/>
        </p:nvSpPr>
        <p:spPr>
          <a:xfrm>
            <a:off x="990834" y="4500875"/>
            <a:ext cx="8153166" cy="461665"/>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B5791"/>
                </a:solidFill>
              </a:rPr>
              <a:t>An easy to use file sharing system</a:t>
            </a:r>
          </a:p>
        </p:txBody>
      </p:sp>
      <p:sp>
        <p:nvSpPr>
          <p:cNvPr id="16" name="Rectangle 15"/>
          <p:cNvSpPr/>
          <p:nvPr/>
        </p:nvSpPr>
        <p:spPr>
          <a:xfrm>
            <a:off x="990833" y="5086416"/>
            <a:ext cx="7493391" cy="461665"/>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00ACD0"/>
                </a:solidFill>
              </a:rPr>
              <a:t>An automated data backup</a:t>
            </a:r>
          </a:p>
        </p:txBody>
      </p:sp>
    </p:spTree>
    <p:custDataLst>
      <p:tags r:id="rId1"/>
    </p:custDataLst>
    <p:extLst>
      <p:ext uri="{BB962C8B-B14F-4D97-AF65-F5344CB8AC3E}">
        <p14:creationId xmlns:p14="http://schemas.microsoft.com/office/powerpoint/2010/main" val="144599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309" y="192847"/>
            <a:ext cx="9144000" cy="646331"/>
          </a:xfrm>
          <a:prstGeom prst="rect">
            <a:avLst/>
          </a:prstGeom>
          <a:noFill/>
        </p:spPr>
        <p:txBody>
          <a:bodyPr vert="horz" wrap="square" rtlCol="0">
            <a:spAutoFit/>
          </a:bodyPr>
          <a:lstStyle/>
          <a:p>
            <a:r>
              <a:rPr lang="en-US" sz="3600" b="1" dirty="0">
                <a:solidFill>
                  <a:srgbClr val="6B5791"/>
                </a:solidFill>
                <a:latin typeface="Calibri" panose="020F0502020204030204" pitchFamily="34" charset="0"/>
              </a:rPr>
              <a:t>Microsoft Teams Student Pilot</a:t>
            </a:r>
            <a:endParaRPr lang="en-GB" sz="3600" b="1" dirty="0">
              <a:solidFill>
                <a:srgbClr val="6B5791"/>
              </a:solidFill>
              <a:latin typeface="Calibri" panose="020F0502020204030204" pitchFamily="34" charset="0"/>
            </a:endParaRPr>
          </a:p>
        </p:txBody>
      </p:sp>
      <p:sp>
        <p:nvSpPr>
          <p:cNvPr id="3" name="Rectangle 2"/>
          <p:cNvSpPr/>
          <p:nvPr/>
        </p:nvSpPr>
        <p:spPr>
          <a:xfrm>
            <a:off x="616046" y="1101103"/>
            <a:ext cx="8270501" cy="1569660"/>
          </a:xfrm>
          <a:prstGeom prst="rect">
            <a:avLst/>
          </a:prstGeom>
        </p:spPr>
        <p:txBody>
          <a:bodyPr wrap="square">
            <a:spAutoFit/>
          </a:bodyPr>
          <a:lstStyle/>
          <a:p>
            <a:r>
              <a:rPr lang="en-GB" sz="2400" dirty="0">
                <a:solidFill>
                  <a:srgbClr val="6D6F71"/>
                </a:solidFill>
              </a:rPr>
              <a:t>In recent months we have been working with the HNC Admin  and IT Distance Learning and Essential Skills Teams to roll out Microsoft Teams for Students.  These students are distance learning and are not in campus.  </a:t>
            </a:r>
          </a:p>
        </p:txBody>
      </p:sp>
      <p:sp>
        <p:nvSpPr>
          <p:cNvPr id="5" name="Rectangle 4"/>
          <p:cNvSpPr/>
          <p:nvPr/>
        </p:nvSpPr>
        <p:spPr>
          <a:xfrm>
            <a:off x="616045" y="2563357"/>
            <a:ext cx="8270501" cy="3785652"/>
          </a:xfrm>
          <a:prstGeom prst="rect">
            <a:avLst/>
          </a:prstGeom>
        </p:spPr>
        <p:txBody>
          <a:bodyPr wrap="square">
            <a:spAutoFit/>
          </a:bodyPr>
          <a:lstStyle/>
          <a:p>
            <a:r>
              <a:rPr lang="en-GB" sz="2400" dirty="0">
                <a:solidFill>
                  <a:srgbClr val="6D6F71"/>
                </a:solidFill>
              </a:rPr>
              <a:t>It allows them to:</a:t>
            </a:r>
          </a:p>
          <a:p>
            <a:pPr marL="342900" indent="-342900">
              <a:buFont typeface="Arial" panose="020B0604020202020204" pitchFamily="34" charset="0"/>
              <a:buChar char="•"/>
            </a:pPr>
            <a:r>
              <a:rPr lang="en-US" sz="2400" dirty="0">
                <a:solidFill>
                  <a:srgbClr val="6B5791"/>
                </a:solidFill>
              </a:rPr>
              <a:t>Access course materials</a:t>
            </a:r>
          </a:p>
          <a:p>
            <a:pPr marL="342900" indent="-342900">
              <a:buFont typeface="Arial" panose="020B0604020202020204" pitchFamily="34" charset="0"/>
              <a:buChar char="•"/>
            </a:pPr>
            <a:r>
              <a:rPr lang="en-US" sz="2400" dirty="0">
                <a:solidFill>
                  <a:srgbClr val="00ACD0"/>
                </a:solidFill>
              </a:rPr>
              <a:t>Participate in online class lectures</a:t>
            </a:r>
          </a:p>
          <a:p>
            <a:pPr marL="342900" indent="-342900">
              <a:buFont typeface="Arial" panose="020B0604020202020204" pitchFamily="34" charset="0"/>
              <a:buChar char="•"/>
            </a:pPr>
            <a:r>
              <a:rPr lang="en-US" sz="2400" dirty="0">
                <a:solidFill>
                  <a:srgbClr val="6B5791"/>
                </a:solidFill>
              </a:rPr>
              <a:t>Chat instantly</a:t>
            </a:r>
          </a:p>
          <a:p>
            <a:pPr marL="342900" indent="-342900">
              <a:buFont typeface="Arial" panose="020B0604020202020204" pitchFamily="34" charset="0"/>
              <a:buChar char="•"/>
            </a:pPr>
            <a:r>
              <a:rPr lang="en-US" sz="2400" dirty="0">
                <a:solidFill>
                  <a:srgbClr val="00ACD0"/>
                </a:solidFill>
              </a:rPr>
              <a:t>Collaborate on files</a:t>
            </a:r>
          </a:p>
          <a:p>
            <a:pPr marL="342900" indent="-342900">
              <a:buFont typeface="Arial" panose="020B0604020202020204" pitchFamily="34" charset="0"/>
              <a:buChar char="•"/>
            </a:pPr>
            <a:r>
              <a:rPr lang="en-US" sz="2400" dirty="0">
                <a:solidFill>
                  <a:srgbClr val="6B5791"/>
                </a:solidFill>
              </a:rPr>
              <a:t>Gradebook overview of assessments</a:t>
            </a:r>
          </a:p>
          <a:p>
            <a:pPr marL="342900" indent="-342900">
              <a:buFont typeface="Arial" panose="020B0604020202020204" pitchFamily="34" charset="0"/>
              <a:buChar char="•"/>
            </a:pPr>
            <a:r>
              <a:rPr lang="en-US" sz="2400" dirty="0">
                <a:solidFill>
                  <a:srgbClr val="00ACD0"/>
                </a:solidFill>
              </a:rPr>
              <a:t>Upload assignments</a:t>
            </a:r>
          </a:p>
          <a:p>
            <a:pPr marL="342900" indent="-342900">
              <a:buFont typeface="Arial" panose="020B0604020202020204" pitchFamily="34" charset="0"/>
              <a:buChar char="•"/>
            </a:pPr>
            <a:r>
              <a:rPr lang="en-US" sz="2400" dirty="0">
                <a:solidFill>
                  <a:srgbClr val="6B5791"/>
                </a:solidFill>
              </a:rPr>
              <a:t>Use Microsoft Forms quiz feature for formative assessment</a:t>
            </a:r>
          </a:p>
          <a:p>
            <a:pPr marL="342900" indent="-342900">
              <a:buFont typeface="Arial" panose="020B0604020202020204" pitchFamily="34" charset="0"/>
              <a:buChar char="•"/>
            </a:pPr>
            <a:endParaRPr lang="en-GB" sz="2400" dirty="0">
              <a:solidFill>
                <a:srgbClr val="6D6F71"/>
              </a:solidFill>
            </a:endParaRPr>
          </a:p>
          <a:p>
            <a:endParaRPr lang="en-GB" sz="2400" dirty="0">
              <a:solidFill>
                <a:srgbClr val="6D6F71"/>
              </a:solidFill>
            </a:endParaRPr>
          </a:p>
        </p:txBody>
      </p:sp>
    </p:spTree>
    <p:extLst>
      <p:ext uri="{BB962C8B-B14F-4D97-AF65-F5344CB8AC3E}">
        <p14:creationId xmlns:p14="http://schemas.microsoft.com/office/powerpoint/2010/main" val="312056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19367" y="197962"/>
            <a:ext cx="8934158" cy="646331"/>
          </a:xfrm>
          <a:prstGeom prst="rect">
            <a:avLst/>
          </a:prstGeom>
          <a:noFill/>
        </p:spPr>
        <p:txBody>
          <a:bodyPr vert="horz" wrap="square" rtlCol="0">
            <a:spAutoFit/>
          </a:bodyPr>
          <a:lstStyle/>
          <a:p>
            <a:r>
              <a:rPr lang="en-GB" sz="3600" b="1" dirty="0">
                <a:solidFill>
                  <a:srgbClr val="6B5791"/>
                </a:solidFill>
                <a:latin typeface="Calibri" panose="020F0502020204030204" pitchFamily="34" charset="0"/>
              </a:rPr>
              <a:t>How do I access Teams?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6914" y="3864811"/>
            <a:ext cx="2372416" cy="1950182"/>
          </a:xfrm>
          <a:prstGeom prst="rect">
            <a:avLst/>
          </a:prstGeom>
        </p:spPr>
      </p:pic>
      <p:sp>
        <p:nvSpPr>
          <p:cNvPr id="4" name="Rectangle 3"/>
          <p:cNvSpPr/>
          <p:nvPr/>
        </p:nvSpPr>
        <p:spPr>
          <a:xfrm>
            <a:off x="692247" y="1235579"/>
            <a:ext cx="8037083" cy="830997"/>
          </a:xfrm>
          <a:prstGeom prst="rect">
            <a:avLst/>
          </a:prstGeom>
        </p:spPr>
        <p:txBody>
          <a:bodyPr wrap="square">
            <a:spAutoFit/>
          </a:bodyPr>
          <a:lstStyle/>
          <a:p>
            <a:r>
              <a:rPr lang="en-GB" sz="2400" dirty="0">
                <a:solidFill>
                  <a:srgbClr val="6D6F71"/>
                </a:solidFill>
              </a:rPr>
              <a:t>Microsoft Teams is available for those who have the Microsoft Office 365 Education licence.  </a:t>
            </a:r>
          </a:p>
        </p:txBody>
      </p:sp>
      <p:sp>
        <p:nvSpPr>
          <p:cNvPr id="5" name="Rectangle 4"/>
          <p:cNvSpPr/>
          <p:nvPr/>
        </p:nvSpPr>
        <p:spPr>
          <a:xfrm>
            <a:off x="692247" y="2406700"/>
            <a:ext cx="7493391" cy="1200329"/>
          </a:xfrm>
          <a:prstGeom prst="rect">
            <a:avLst/>
          </a:prstGeom>
        </p:spPr>
        <p:txBody>
          <a:bodyPr wrap="square">
            <a:spAutoFit/>
          </a:bodyPr>
          <a:lstStyle/>
          <a:p>
            <a:r>
              <a:rPr lang="en-GB" sz="2400" dirty="0">
                <a:solidFill>
                  <a:srgbClr val="6D6F71"/>
                </a:solidFill>
              </a:rPr>
              <a:t>Microsoft Teams is installed on all PCs across our three campuses.  It can be accessed via an internet browser by going to </a:t>
            </a:r>
            <a:r>
              <a:rPr lang="en-GB" sz="2400" u="sng" dirty="0">
                <a:solidFill>
                  <a:srgbClr val="6D6F71"/>
                </a:solidFill>
              </a:rPr>
              <a:t>teams.microsoft.com</a:t>
            </a:r>
            <a:r>
              <a:rPr lang="en-GB" sz="2400" dirty="0">
                <a:solidFill>
                  <a:srgbClr val="6D6F71"/>
                </a:solidFill>
              </a:rPr>
              <a:t>.</a:t>
            </a:r>
          </a:p>
        </p:txBody>
      </p:sp>
      <p:sp>
        <p:nvSpPr>
          <p:cNvPr id="6" name="Rectangle 5"/>
          <p:cNvSpPr/>
          <p:nvPr/>
        </p:nvSpPr>
        <p:spPr>
          <a:xfrm>
            <a:off x="692247" y="3931717"/>
            <a:ext cx="5219455" cy="1569660"/>
          </a:xfrm>
          <a:prstGeom prst="rect">
            <a:avLst/>
          </a:prstGeom>
        </p:spPr>
        <p:txBody>
          <a:bodyPr wrap="square">
            <a:spAutoFit/>
          </a:bodyPr>
          <a:lstStyle/>
          <a:p>
            <a:r>
              <a:rPr lang="en-GB" sz="2400" dirty="0">
                <a:solidFill>
                  <a:srgbClr val="6D6F71"/>
                </a:solidFill>
              </a:rPr>
              <a:t>For those who have access to a mobile device, an App is available by searching for Microsoft Teams within the App Store.</a:t>
            </a:r>
          </a:p>
        </p:txBody>
      </p:sp>
    </p:spTree>
    <p:custDataLst>
      <p:tags r:id="rId1"/>
    </p:custDataLst>
    <p:extLst>
      <p:ext uri="{BB962C8B-B14F-4D97-AF65-F5344CB8AC3E}">
        <p14:creationId xmlns:p14="http://schemas.microsoft.com/office/powerpoint/2010/main" val="18541154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USTOM DESIGN" val="bh2fSuHS"/>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36441CA8D92C448FC662C16BF2538B" ma:contentTypeVersion="39" ma:contentTypeDescription="Create a new document." ma:contentTypeScope="" ma:versionID="d74c5a63c07942f967d108e177cfc9bd">
  <xsd:schema xmlns:xsd="http://www.w3.org/2001/XMLSchema" xmlns:xs="http://www.w3.org/2001/XMLSchema" xmlns:p="http://schemas.microsoft.com/office/2006/metadata/properties" xmlns:ns3="e735e828-97b2-4d51-8f9b-33f86bd36eed" xmlns:ns4="919d6122-150d-40eb-9ae7-5fc28d877182" targetNamespace="http://schemas.microsoft.com/office/2006/metadata/properties" ma:root="true" ma:fieldsID="157f34c8d5c5b4d3d3a89fc2f6c5eea1" ns3:_="" ns4:_="">
    <xsd:import namespace="e735e828-97b2-4d51-8f9b-33f86bd36eed"/>
    <xsd:import namespace="919d6122-150d-40eb-9ae7-5fc28d877182"/>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TeamsChannelId" minOccurs="0"/>
                <xsd:element ref="ns4:Math_Settings" minOccurs="0"/>
                <xsd:element ref="ns4:IsNotebookLocked" minOccurs="0"/>
                <xsd:element ref="ns4:Distribution_Groups" minOccurs="0"/>
                <xsd:element ref="ns4:LMS_Mappings" minOccurs="0"/>
                <xsd:element ref="ns4:Leaders" minOccurs="0"/>
                <xsd:element ref="ns4:Members" minOccurs="0"/>
                <xsd:element ref="ns4:Member_Groups" minOccurs="0"/>
                <xsd:element ref="ns4:Invited_Leaders" minOccurs="0"/>
                <xsd:element ref="ns4:Invited_Members" minOccurs="0"/>
                <xsd:element ref="ns4:Has_Leaders_Only_SectionGroup"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5e828-97b2-4d51-8f9b-33f86bd36e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d6122-150d-40eb-9ae7-5fc28d877182"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TeamsChannelId" ma:index="28" nillable="true" ma:displayName="Teams Channel Id" ma:internalName="TeamsChannelId">
      <xsd:simpleType>
        <xsd:restriction base="dms:Text"/>
      </xsd:simpleType>
    </xsd:element>
    <xsd:element name="Math_Settings" ma:index="29" nillable="true" ma:displayName="Math Settings" ma:internalName="Math_Settings">
      <xsd:simpleType>
        <xsd:restriction base="dms:Text"/>
      </xsd:simpleType>
    </xsd:element>
    <xsd:element name="IsNotebookLocked" ma:index="30" nillable="true" ma:displayName="Is Notebook Locked" ma:internalName="IsNotebookLocked">
      <xsd:simpleType>
        <xsd:restriction base="dms:Boolean"/>
      </xsd:simple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Leaders" ma:index="33"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4"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5"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6" nillable="true" ma:displayName="Invited Leaders" ma:internalName="Invited_Leaders">
      <xsd:simpleType>
        <xsd:restriction base="dms:Note">
          <xsd:maxLength value="255"/>
        </xsd:restriction>
      </xsd:simpleType>
    </xsd:element>
    <xsd:element name="Invited_Members" ma:index="37" nillable="true" ma:displayName="Invited Members" ma:internalName="Invited_Members">
      <xsd:simpleType>
        <xsd:restriction base="dms:Note">
          <xsd:maxLength value="255"/>
        </xsd:restriction>
      </xsd:simpleType>
    </xsd:element>
    <xsd:element name="Has_Leaders_Only_SectionGroup" ma:index="38" nillable="true" ma:displayName="Has Leaders Only SectionGroup" ma:internalName="Has_Leaders_Only_SectionGroup">
      <xsd:simpleType>
        <xsd:restriction base="dms:Boolean"/>
      </xsd:simpleType>
    </xsd:element>
    <xsd:element name="MediaServiceAutoTags" ma:index="39" nillable="true" ma:displayName="Tags" ma:internalName="MediaServiceAutoTags" ma:readOnly="true">
      <xsd:simpleType>
        <xsd:restriction base="dms:Text"/>
      </xsd:simpleType>
    </xsd:element>
    <xsd:element name="MediaServiceOCR" ma:index="40" nillable="true" ma:displayName="Extracted Text" ma:internalName="MediaServiceOCR" ma:readOnly="true">
      <xsd:simpleType>
        <xsd:restriction base="dms:Note">
          <xsd:maxLength value="255"/>
        </xsd:restriction>
      </xsd:simpleType>
    </xsd:element>
    <xsd:element name="MediaServiceGenerationTime" ma:index="41" nillable="true" ma:displayName="MediaServiceGenerationTime" ma:hidden="true" ma:internalName="MediaServiceGenerationTime" ma:readOnly="true">
      <xsd:simpleType>
        <xsd:restriction base="dms:Text"/>
      </xsd:simpleType>
    </xsd:element>
    <xsd:element name="MediaServiceEventHashCode" ma:index="42" nillable="true" ma:displayName="MediaServiceEventHashCode" ma:hidden="true" ma:internalName="MediaServiceEventHashCode" ma:readOnly="true">
      <xsd:simpleType>
        <xsd:restriction base="dms:Text"/>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ServiceDateTaken" ma:index="45" nillable="true" ma:displayName="MediaServiceDateTaken" ma:hidden="true" ma:internalName="MediaServiceDateTaken" ma:readOnly="true">
      <xsd:simpleType>
        <xsd:restriction base="dms:Text"/>
      </xsd:simpleType>
    </xsd:element>
    <xsd:element name="MediaServiceLocation" ma:index="4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735e828-97b2-4d51-8f9b-33f86bd36eed">
      <UserInfo>
        <DisplayName>Jaki Carnegie</DisplayName>
        <AccountId>42</AccountId>
        <AccountType/>
      </UserInfo>
    </SharedWithUsers>
    <Invited_Teachers xmlns="919d6122-150d-40eb-9ae7-5fc28d877182" xsi:nil="true"/>
    <Teachers xmlns="919d6122-150d-40eb-9ae7-5fc28d877182">
      <UserInfo>
        <DisplayName/>
        <AccountId xsi:nil="true"/>
        <AccountType/>
      </UserInfo>
    </Teachers>
    <Self_Registration_Enabled xmlns="919d6122-150d-40eb-9ae7-5fc28d877182" xsi:nil="true"/>
    <Invited_Members xmlns="919d6122-150d-40eb-9ae7-5fc28d877182" xsi:nil="true"/>
    <Invited_Students xmlns="919d6122-150d-40eb-9ae7-5fc28d877182" xsi:nil="true"/>
    <LMS_Mappings xmlns="919d6122-150d-40eb-9ae7-5fc28d877182" xsi:nil="true"/>
    <Invited_Leaders xmlns="919d6122-150d-40eb-9ae7-5fc28d877182" xsi:nil="true"/>
    <Students xmlns="919d6122-150d-40eb-9ae7-5fc28d877182">
      <UserInfo>
        <DisplayName/>
        <AccountId xsi:nil="true"/>
        <AccountType/>
      </UserInfo>
    </Students>
    <Templates xmlns="919d6122-150d-40eb-9ae7-5fc28d877182" xsi:nil="true"/>
    <Math_Settings xmlns="919d6122-150d-40eb-9ae7-5fc28d877182" xsi:nil="true"/>
    <AppVersion xmlns="919d6122-150d-40eb-9ae7-5fc28d877182" xsi:nil="true"/>
    <TeamsChannelId xmlns="919d6122-150d-40eb-9ae7-5fc28d877182" xsi:nil="true"/>
    <IsNotebookLocked xmlns="919d6122-150d-40eb-9ae7-5fc28d877182" xsi:nil="true"/>
    <Student_Groups xmlns="919d6122-150d-40eb-9ae7-5fc28d877182">
      <UserInfo>
        <DisplayName/>
        <AccountId xsi:nil="true"/>
        <AccountType/>
      </UserInfo>
    </Student_Groups>
    <Distribution_Groups xmlns="919d6122-150d-40eb-9ae7-5fc28d877182" xsi:nil="true"/>
    <Has_Leaders_Only_SectionGroup xmlns="919d6122-150d-40eb-9ae7-5fc28d877182" xsi:nil="true"/>
    <Is_Collaboration_Space_Locked xmlns="919d6122-150d-40eb-9ae7-5fc28d877182" xsi:nil="true"/>
    <Owner xmlns="919d6122-150d-40eb-9ae7-5fc28d877182">
      <UserInfo>
        <DisplayName/>
        <AccountId xsi:nil="true"/>
        <AccountType/>
      </UserInfo>
    </Owner>
    <CultureName xmlns="919d6122-150d-40eb-9ae7-5fc28d877182" xsi:nil="true"/>
    <Members xmlns="919d6122-150d-40eb-9ae7-5fc28d877182">
      <UserInfo>
        <DisplayName/>
        <AccountId xsi:nil="true"/>
        <AccountType/>
      </UserInfo>
    </Members>
    <DefaultSectionNames xmlns="919d6122-150d-40eb-9ae7-5fc28d877182" xsi:nil="true"/>
    <NotebookType xmlns="919d6122-150d-40eb-9ae7-5fc28d877182" xsi:nil="true"/>
    <FolderType xmlns="919d6122-150d-40eb-9ae7-5fc28d877182" xsi:nil="true"/>
    <Leaders xmlns="919d6122-150d-40eb-9ae7-5fc28d877182">
      <UserInfo>
        <DisplayName/>
        <AccountId xsi:nil="true"/>
        <AccountType/>
      </UserInfo>
    </Leaders>
    <Has_Teacher_Only_SectionGroup xmlns="919d6122-150d-40eb-9ae7-5fc28d877182" xsi:nil="true"/>
    <Member_Groups xmlns="919d6122-150d-40eb-9ae7-5fc28d877182">
      <UserInfo>
        <DisplayName/>
        <AccountId xsi:nil="true"/>
        <AccountType/>
      </UserInfo>
    </Member_Groups>
  </documentManagement>
</p:properties>
</file>

<file path=customXml/itemProps1.xml><?xml version="1.0" encoding="utf-8"?>
<ds:datastoreItem xmlns:ds="http://schemas.openxmlformats.org/officeDocument/2006/customXml" ds:itemID="{47F79F87-1192-4BB4-8869-15D818674A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35e828-97b2-4d51-8f9b-33f86bd36eed"/>
    <ds:schemaRef ds:uri="919d6122-150d-40eb-9ae7-5fc28d877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B18834-44E1-418B-9F83-39143AA8139D}">
  <ds:schemaRefs>
    <ds:schemaRef ds:uri="http://schemas.microsoft.com/sharepoint/v3/contenttype/forms"/>
  </ds:schemaRefs>
</ds:datastoreItem>
</file>

<file path=customXml/itemProps3.xml><?xml version="1.0" encoding="utf-8"?>
<ds:datastoreItem xmlns:ds="http://schemas.openxmlformats.org/officeDocument/2006/customXml" ds:itemID="{1158D099-028C-4969-AFCB-8A25AED7CB90}">
  <ds:schemaRefs>
    <ds:schemaRef ds:uri="http://schemas.microsoft.com/office/2006/metadata/properties"/>
    <ds:schemaRef ds:uri="http://purl.org/dc/dcmitype/"/>
    <ds:schemaRef ds:uri="http://schemas.microsoft.com/office/2006/documentManagement/types"/>
    <ds:schemaRef ds:uri="e735e828-97b2-4d51-8f9b-33f86bd36eed"/>
    <ds:schemaRef ds:uri="http://schemas.microsoft.com/office/infopath/2007/PartnerControls"/>
    <ds:schemaRef ds:uri="http://www.w3.org/XML/1998/namespace"/>
    <ds:schemaRef ds:uri="http://purl.org/dc/elements/1.1/"/>
    <ds:schemaRef ds:uri="http://purl.org/dc/terms/"/>
    <ds:schemaRef ds:uri="http://schemas.openxmlformats.org/package/2006/metadata/core-properties"/>
    <ds:schemaRef ds:uri="919d6122-150d-40eb-9ae7-5fc28d877182"/>
  </ds:schemaRefs>
</ds:datastoreItem>
</file>

<file path=docProps/app.xml><?xml version="1.0" encoding="utf-8"?>
<Properties xmlns="http://schemas.openxmlformats.org/officeDocument/2006/extended-properties" xmlns:vt="http://schemas.openxmlformats.org/officeDocument/2006/docPropsVTypes">
  <Template/>
  <TotalTime>18929</TotalTime>
  <Words>647</Words>
  <Application>Microsoft Office PowerPoint</Application>
  <PresentationFormat>On-screen Show (4:3)</PresentationFormat>
  <Paragraphs>114</Paragraphs>
  <Slides>26</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Calibri Light</vt:lpstr>
      <vt:lpstr>Calibri</vt:lpstr>
      <vt:lpstr>Arial</vt:lpstr>
      <vt:lpstr>2_Office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O'Toole</dc:creator>
  <cp:lastModifiedBy>Caitlin Boyle</cp:lastModifiedBy>
  <cp:revision>347</cp:revision>
  <cp:lastPrinted>2017-08-02T11:07:26Z</cp:lastPrinted>
  <dcterms:created xsi:type="dcterms:W3CDTF">2017-03-07T12:50:42Z</dcterms:created>
  <dcterms:modified xsi:type="dcterms:W3CDTF">2020-02-28T16:00:15Z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6BDE4B0D-0E15-4D26-B6FB-70F1A92F452E</vt:lpwstr>
  </property>
  <property fmtid="{D5CDD505-2E9C-101B-9397-08002B2CF9AE}" pid="3" name="ArticulatePath">
    <vt:lpwstr>SWAY 2018</vt:lpwstr>
  </property>
  <property fmtid="{D5CDD505-2E9C-101B-9397-08002B2CF9AE}" pid="4" name="ContentTypeId">
    <vt:lpwstr>0x0101005636441CA8D92C448FC662C16BF2538B</vt:lpwstr>
  </property>
</Properties>
</file>