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71" r:id="rId5"/>
    <p:sldId id="266" r:id="rId6"/>
    <p:sldId id="272" r:id="rId7"/>
    <p:sldId id="273" r:id="rId8"/>
    <p:sldId id="276" r:id="rId9"/>
    <p:sldId id="269" r:id="rId10"/>
    <p:sldId id="304" r:id="rId11"/>
    <p:sldId id="293" r:id="rId12"/>
    <p:sldId id="310" r:id="rId13"/>
    <p:sldId id="305" r:id="rId14"/>
    <p:sldId id="306" r:id="rId15"/>
    <p:sldId id="307" r:id="rId16"/>
    <p:sldId id="308" r:id="rId17"/>
    <p:sldId id="309" r:id="rId18"/>
    <p:sldId id="312" r:id="rId19"/>
    <p:sldId id="270" r:id="rId20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D16C14-CF15-B416-5638-93A19C5C5D91}" name="Jillian Hendry" initials="JH" userId="S::jillian.hendry@sqa.org.uk::11fd0564-206c-41dc-a2fb-999b55697d50" providerId="AD"/>
  <p188:author id="{ED7283B9-2C54-FDEE-0572-9C7D423C8E1D}" name="Karin Coltart" initials="KC" userId="S::Karin.Coltart@sqa.org.uk::354daf8b-765f-4bc7-8613-c3751c7e108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 Coltart" initials="KC" lastIdx="8" clrIdx="0">
    <p:extLst>
      <p:ext uri="{19B8F6BF-5375-455C-9EA6-DF929625EA0E}">
        <p15:presenceInfo xmlns:p15="http://schemas.microsoft.com/office/powerpoint/2012/main" userId="Karin Coltart" providerId="None"/>
      </p:ext>
    </p:extLst>
  </p:cmAuthor>
  <p:cmAuthor id="2" name="Aneta Morrison" initials="AM" lastIdx="44" clrIdx="1">
    <p:extLst>
      <p:ext uri="{19B8F6BF-5375-455C-9EA6-DF929625EA0E}">
        <p15:presenceInfo xmlns:p15="http://schemas.microsoft.com/office/powerpoint/2012/main" userId="S::aneta.morrison@sqa.org.uk::8772ada2-fdea-44a1-97f4-f8967b575279" providerId="AD"/>
      </p:ext>
    </p:extLst>
  </p:cmAuthor>
  <p:cmAuthor id="3" name="Jillian Hendry" initials="JH" lastIdx="18" clrIdx="2">
    <p:extLst>
      <p:ext uri="{19B8F6BF-5375-455C-9EA6-DF929625EA0E}">
        <p15:presenceInfo xmlns:p15="http://schemas.microsoft.com/office/powerpoint/2012/main" userId="S::jillian.hendry@sqa.org.uk::11fd0564-206c-41dc-a2fb-999b55697d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324C0-5C0C-498A-9516-FD43ED0B00DD}" v="59" dt="2024-01-23T17:15:51.158"/>
    <p1510:client id="{CE4D6D42-0FC0-465C-A5D6-5ADFA0310A38}" v="11" dt="2024-01-24T15:09:34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86467" autoAdjust="0"/>
  </p:normalViewPr>
  <p:slideViewPr>
    <p:cSldViewPr snapToGrid="0" snapToObjects="1">
      <p:cViewPr varScale="1">
        <p:scale>
          <a:sx n="99" d="100"/>
          <a:sy n="99" d="100"/>
        </p:scale>
        <p:origin x="582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Greig" userId="97834726-3c74-49b8-9a7d-338ba606cca4" providerId="ADAL" clId="{08E324C0-5C0C-498A-9516-FD43ED0B00DD}"/>
    <pc:docChg chg="modSld">
      <pc:chgData name="Samantha Greig" userId="97834726-3c74-49b8-9a7d-338ba606cca4" providerId="ADAL" clId="{08E324C0-5C0C-498A-9516-FD43ED0B00DD}" dt="2024-01-23T17:15:51.158" v="89"/>
      <pc:docMkLst>
        <pc:docMk/>
      </pc:docMkLst>
      <pc:sldChg chg="modSp mod modAnim">
        <pc:chgData name="Samantha Greig" userId="97834726-3c74-49b8-9a7d-338ba606cca4" providerId="ADAL" clId="{08E324C0-5C0C-498A-9516-FD43ED0B00DD}" dt="2024-01-23T14:00:52.861" v="33" actId="33553"/>
        <pc:sldMkLst>
          <pc:docMk/>
          <pc:sldMk cId="0" sldId="266"/>
        </pc:sldMkLst>
        <pc:spChg chg="mod">
          <ac:chgData name="Samantha Greig" userId="97834726-3c74-49b8-9a7d-338ba606cca4" providerId="ADAL" clId="{08E324C0-5C0C-498A-9516-FD43ED0B00DD}" dt="2024-01-23T14:00:52.861" v="33" actId="33553"/>
          <ac:spMkLst>
            <pc:docMk/>
            <pc:sldMk cId="0" sldId="266"/>
            <ac:spMk id="7" creationId="{A39A8E10-B256-402A-B6E2-0285CA27BD45}"/>
          </ac:spMkLst>
        </pc:spChg>
        <pc:picChg chg="mod">
          <ac:chgData name="Samantha Greig" userId="97834726-3c74-49b8-9a7d-338ba606cca4" providerId="ADAL" clId="{08E324C0-5C0C-498A-9516-FD43ED0B00DD}" dt="2024-01-23T14:00:17.374" v="17" actId="962"/>
          <ac:picMkLst>
            <pc:docMk/>
            <pc:sldMk cId="0" sldId="266"/>
            <ac:picMk id="2" creationId="{3DBD5967-41E8-8C30-8DA2-1EC3779CD8E1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4:35.959" v="50"/>
        <pc:sldMkLst>
          <pc:docMk/>
          <pc:sldMk cId="0" sldId="269"/>
        </pc:sldMkLst>
        <pc:spChg chg="mod">
          <ac:chgData name="Samantha Greig" userId="97834726-3c74-49b8-9a7d-338ba606cca4" providerId="ADAL" clId="{08E324C0-5C0C-498A-9516-FD43ED0B00DD}" dt="2024-01-23T14:00:59.154" v="37" actId="33553"/>
          <ac:spMkLst>
            <pc:docMk/>
            <pc:sldMk cId="0" sldId="269"/>
            <ac:spMk id="7" creationId="{A8E6BA13-A376-4B31-84B0-0F545FDA9F48}"/>
          </ac:spMkLst>
        </pc:spChg>
        <pc:picChg chg="mod">
          <ac:chgData name="Samantha Greig" userId="97834726-3c74-49b8-9a7d-338ba606cca4" providerId="ADAL" clId="{08E324C0-5C0C-498A-9516-FD43ED0B00DD}" dt="2024-01-23T14:00:25.104" v="21" actId="962"/>
          <ac:picMkLst>
            <pc:docMk/>
            <pc:sldMk cId="0" sldId="269"/>
            <ac:picMk id="3" creationId="{D3A5005E-CE7F-F65B-0075-1227CA0493F8}"/>
          </ac:picMkLst>
        </pc:picChg>
      </pc:sldChg>
      <pc:sldChg chg="modSp mod modAnim">
        <pc:chgData name="Samantha Greig" userId="97834726-3c74-49b8-9a7d-338ba606cca4" providerId="ADAL" clId="{08E324C0-5C0C-498A-9516-FD43ED0B00DD}" dt="2024-01-23T14:00:42.778" v="31" actId="962"/>
        <pc:sldMkLst>
          <pc:docMk/>
          <pc:sldMk cId="0" sldId="270"/>
        </pc:sldMkLst>
        <pc:picChg chg="mod">
          <ac:chgData name="Samantha Greig" userId="97834726-3c74-49b8-9a7d-338ba606cca4" providerId="ADAL" clId="{08E324C0-5C0C-498A-9516-FD43ED0B00DD}" dt="2024-01-23T14:00:42.778" v="31" actId="962"/>
          <ac:picMkLst>
            <pc:docMk/>
            <pc:sldMk cId="0" sldId="270"/>
            <ac:picMk id="2" creationId="{0B31489F-36AE-FEB9-B73E-16411B15C072}"/>
          </ac:picMkLst>
        </pc:picChg>
      </pc:sldChg>
      <pc:sldChg chg="modSp mod modAnim">
        <pc:chgData name="Samantha Greig" userId="97834726-3c74-49b8-9a7d-338ba606cca4" providerId="ADAL" clId="{08E324C0-5C0C-498A-9516-FD43ED0B00DD}" dt="2024-01-23T14:00:50.486" v="32" actId="33553"/>
        <pc:sldMkLst>
          <pc:docMk/>
          <pc:sldMk cId="0" sldId="271"/>
        </pc:sldMkLst>
        <pc:spChg chg="mod">
          <ac:chgData name="Samantha Greig" userId="97834726-3c74-49b8-9a7d-338ba606cca4" providerId="ADAL" clId="{08E324C0-5C0C-498A-9516-FD43ED0B00DD}" dt="2024-01-23T14:00:50.486" v="32" actId="33553"/>
          <ac:spMkLst>
            <pc:docMk/>
            <pc:sldMk cId="0" sldId="271"/>
            <ac:spMk id="7" creationId="{2ED10964-9B05-404F-BFD6-0CFAA0AE0E5D}"/>
          </ac:spMkLst>
        </pc:spChg>
        <pc:picChg chg="mod">
          <ac:chgData name="Samantha Greig" userId="97834726-3c74-49b8-9a7d-338ba606cca4" providerId="ADAL" clId="{08E324C0-5C0C-498A-9516-FD43ED0B00DD}" dt="2024-01-23T14:00:14.379" v="16" actId="962"/>
          <ac:picMkLst>
            <pc:docMk/>
            <pc:sldMk cId="0" sldId="271"/>
            <ac:picMk id="2" creationId="{6FC1F73D-648B-A38B-8D02-B8D11A7D9DB7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4:20.142" v="47"/>
        <pc:sldMkLst>
          <pc:docMk/>
          <pc:sldMk cId="0" sldId="272"/>
        </pc:sldMkLst>
        <pc:spChg chg="mod">
          <ac:chgData name="Samantha Greig" userId="97834726-3c74-49b8-9a7d-338ba606cca4" providerId="ADAL" clId="{08E324C0-5C0C-498A-9516-FD43ED0B00DD}" dt="2024-01-23T14:00:54.919" v="34" actId="33553"/>
          <ac:spMkLst>
            <pc:docMk/>
            <pc:sldMk cId="0" sldId="272"/>
            <ac:spMk id="7" creationId="{D1CA865B-121D-4FBB-9945-08E209D4A7BD}"/>
          </ac:spMkLst>
        </pc:spChg>
        <pc:picChg chg="mod">
          <ac:chgData name="Samantha Greig" userId="97834726-3c74-49b8-9a7d-338ba606cca4" providerId="ADAL" clId="{08E324C0-5C0C-498A-9516-FD43ED0B00DD}" dt="2024-01-23T14:00:19.911" v="18" actId="962"/>
          <ac:picMkLst>
            <pc:docMk/>
            <pc:sldMk cId="0" sldId="272"/>
            <ac:picMk id="2" creationId="{D05E89D6-7E73-E28E-D608-52A938F8A817}"/>
          </ac:picMkLst>
        </pc:picChg>
      </pc:sldChg>
      <pc:sldChg chg="modSp mod modAnim">
        <pc:chgData name="Samantha Greig" userId="97834726-3c74-49b8-9a7d-338ba606cca4" providerId="ADAL" clId="{08E324C0-5C0C-498A-9516-FD43ED0B00DD}" dt="2024-01-23T14:00:56.434" v="35" actId="33553"/>
        <pc:sldMkLst>
          <pc:docMk/>
          <pc:sldMk cId="0" sldId="273"/>
        </pc:sldMkLst>
        <pc:spChg chg="mod">
          <ac:chgData name="Samantha Greig" userId="97834726-3c74-49b8-9a7d-338ba606cca4" providerId="ADAL" clId="{08E324C0-5C0C-498A-9516-FD43ED0B00DD}" dt="2024-01-23T14:00:56.434" v="35" actId="33553"/>
          <ac:spMkLst>
            <pc:docMk/>
            <pc:sldMk cId="0" sldId="273"/>
            <ac:spMk id="7" creationId="{5BBDF1F0-7D02-468D-B749-FD6AE503FB74}"/>
          </ac:spMkLst>
        </pc:spChg>
        <pc:picChg chg="mod">
          <ac:chgData name="Samantha Greig" userId="97834726-3c74-49b8-9a7d-338ba606cca4" providerId="ADAL" clId="{08E324C0-5C0C-498A-9516-FD43ED0B00DD}" dt="2024-01-23T14:00:21.536" v="19" actId="962"/>
          <ac:picMkLst>
            <pc:docMk/>
            <pc:sldMk cId="0" sldId="273"/>
            <ac:picMk id="3" creationId="{73970EB0-E566-E653-0093-4654A99DBA30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4:30.418" v="48"/>
        <pc:sldMkLst>
          <pc:docMk/>
          <pc:sldMk cId="2843378570" sldId="276"/>
        </pc:sldMkLst>
        <pc:spChg chg="mod">
          <ac:chgData name="Samantha Greig" userId="97834726-3c74-49b8-9a7d-338ba606cca4" providerId="ADAL" clId="{08E324C0-5C0C-498A-9516-FD43ED0B00DD}" dt="2024-01-23T14:00:57.747" v="36" actId="33553"/>
          <ac:spMkLst>
            <pc:docMk/>
            <pc:sldMk cId="2843378570" sldId="276"/>
            <ac:spMk id="7" creationId="{D1CA865B-121D-4FBB-9945-08E209D4A7BD}"/>
          </ac:spMkLst>
        </pc:spChg>
        <pc:picChg chg="mod">
          <ac:chgData name="Samantha Greig" userId="97834726-3c74-49b8-9a7d-338ba606cca4" providerId="ADAL" clId="{08E324C0-5C0C-498A-9516-FD43ED0B00DD}" dt="2024-01-23T14:00:23.217" v="20" actId="962"/>
          <ac:picMkLst>
            <pc:docMk/>
            <pc:sldMk cId="2843378570" sldId="276"/>
            <ac:picMk id="2" creationId="{FB65FA7B-971B-FC6B-D44D-28FA98A3C39F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4:48.169" v="57"/>
        <pc:sldMkLst>
          <pc:docMk/>
          <pc:sldMk cId="1479971198" sldId="293"/>
        </pc:sldMkLst>
        <pc:spChg chg="mod">
          <ac:chgData name="Samantha Greig" userId="97834726-3c74-49b8-9a7d-338ba606cca4" providerId="ADAL" clId="{08E324C0-5C0C-498A-9516-FD43ED0B00DD}" dt="2024-01-23T14:01:02.053" v="39" actId="33553"/>
          <ac:spMkLst>
            <pc:docMk/>
            <pc:sldMk cId="1479971198" sldId="293"/>
            <ac:spMk id="7" creationId="{96A3051C-5CDA-48F9-8CFD-AFBC3F245E20}"/>
          </ac:spMkLst>
        </pc:spChg>
        <pc:picChg chg="mod">
          <ac:chgData name="Samantha Greig" userId="97834726-3c74-49b8-9a7d-338ba606cca4" providerId="ADAL" clId="{08E324C0-5C0C-498A-9516-FD43ED0B00DD}" dt="2024-01-23T14:00:28.286" v="23" actId="962"/>
          <ac:picMkLst>
            <pc:docMk/>
            <pc:sldMk cId="1479971198" sldId="293"/>
            <ac:picMk id="2" creationId="{5FFFAFD5-6677-ED9D-CD97-2053F9464BEA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4:41.811" v="51"/>
        <pc:sldMkLst>
          <pc:docMk/>
          <pc:sldMk cId="4245355112" sldId="304"/>
        </pc:sldMkLst>
        <pc:spChg chg="mod">
          <ac:chgData name="Samantha Greig" userId="97834726-3c74-49b8-9a7d-338ba606cca4" providerId="ADAL" clId="{08E324C0-5C0C-498A-9516-FD43ED0B00DD}" dt="2024-01-23T14:01:00.616" v="38" actId="33553"/>
          <ac:spMkLst>
            <pc:docMk/>
            <pc:sldMk cId="4245355112" sldId="304"/>
            <ac:spMk id="7" creationId="{A8E6BA13-A376-4B31-84B0-0F545FDA9F48}"/>
          </ac:spMkLst>
        </pc:spChg>
        <pc:picChg chg="mod">
          <ac:chgData name="Samantha Greig" userId="97834726-3c74-49b8-9a7d-338ba606cca4" providerId="ADAL" clId="{08E324C0-5C0C-498A-9516-FD43ED0B00DD}" dt="2024-01-23T14:00:26.689" v="22" actId="962"/>
          <ac:picMkLst>
            <pc:docMk/>
            <pc:sldMk cId="4245355112" sldId="304"/>
            <ac:picMk id="2" creationId="{AAC88745-C897-4040-CD6F-E4EAC2A046F9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5:10.777" v="61"/>
        <pc:sldMkLst>
          <pc:docMk/>
          <pc:sldMk cId="523341156" sldId="305"/>
        </pc:sldMkLst>
        <pc:spChg chg="mod">
          <ac:chgData name="Samantha Greig" userId="97834726-3c74-49b8-9a7d-338ba606cca4" providerId="ADAL" clId="{08E324C0-5C0C-498A-9516-FD43ED0B00DD}" dt="2024-01-23T14:01:04.777" v="41" actId="33553"/>
          <ac:spMkLst>
            <pc:docMk/>
            <pc:sldMk cId="523341156" sldId="305"/>
            <ac:spMk id="7" creationId="{96A3051C-5CDA-48F9-8CFD-AFBC3F245E20}"/>
          </ac:spMkLst>
        </pc:spChg>
        <pc:picChg chg="mod">
          <ac:chgData name="Samantha Greig" userId="97834726-3c74-49b8-9a7d-338ba606cca4" providerId="ADAL" clId="{08E324C0-5C0C-498A-9516-FD43ED0B00DD}" dt="2024-01-23T14:00:32.839" v="25" actId="962"/>
          <ac:picMkLst>
            <pc:docMk/>
            <pc:sldMk cId="523341156" sldId="305"/>
            <ac:picMk id="3" creationId="{A1052E94-560D-A75F-2A1D-DA603C75A087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5:17.429" v="71"/>
        <pc:sldMkLst>
          <pc:docMk/>
          <pc:sldMk cId="4181023608" sldId="306"/>
        </pc:sldMkLst>
        <pc:spChg chg="mod">
          <ac:chgData name="Samantha Greig" userId="97834726-3c74-49b8-9a7d-338ba606cca4" providerId="ADAL" clId="{08E324C0-5C0C-498A-9516-FD43ED0B00DD}" dt="2024-01-23T14:01:06.162" v="42" actId="33553"/>
          <ac:spMkLst>
            <pc:docMk/>
            <pc:sldMk cId="4181023608" sldId="306"/>
            <ac:spMk id="7" creationId="{96A3051C-5CDA-48F9-8CFD-AFBC3F245E20}"/>
          </ac:spMkLst>
        </pc:spChg>
        <pc:picChg chg="mod">
          <ac:chgData name="Samantha Greig" userId="97834726-3c74-49b8-9a7d-338ba606cca4" providerId="ADAL" clId="{08E324C0-5C0C-498A-9516-FD43ED0B00DD}" dt="2024-01-23T14:00:35.110" v="26" actId="962"/>
          <ac:picMkLst>
            <pc:docMk/>
            <pc:sldMk cId="4181023608" sldId="306"/>
            <ac:picMk id="2" creationId="{8CCD427D-5CC6-5B99-0807-34CCD0762928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5:32.426" v="73"/>
        <pc:sldMkLst>
          <pc:docMk/>
          <pc:sldMk cId="1787507454" sldId="307"/>
        </pc:sldMkLst>
        <pc:spChg chg="mod">
          <ac:chgData name="Samantha Greig" userId="97834726-3c74-49b8-9a7d-338ba606cca4" providerId="ADAL" clId="{08E324C0-5C0C-498A-9516-FD43ED0B00DD}" dt="2024-01-23T14:01:07.429" v="43" actId="33553"/>
          <ac:spMkLst>
            <pc:docMk/>
            <pc:sldMk cId="1787507454" sldId="307"/>
            <ac:spMk id="7" creationId="{96A3051C-5CDA-48F9-8CFD-AFBC3F245E20}"/>
          </ac:spMkLst>
        </pc:spChg>
        <pc:picChg chg="mod">
          <ac:chgData name="Samantha Greig" userId="97834726-3c74-49b8-9a7d-338ba606cca4" providerId="ADAL" clId="{08E324C0-5C0C-498A-9516-FD43ED0B00DD}" dt="2024-01-23T14:00:36.470" v="27" actId="962"/>
          <ac:picMkLst>
            <pc:docMk/>
            <pc:sldMk cId="1787507454" sldId="307"/>
            <ac:picMk id="3" creationId="{33FF0E23-01DE-5B79-8E90-FA81407EBF7F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5:39.197" v="82"/>
        <pc:sldMkLst>
          <pc:docMk/>
          <pc:sldMk cId="2246844012" sldId="308"/>
        </pc:sldMkLst>
        <pc:spChg chg="mod">
          <ac:chgData name="Samantha Greig" userId="97834726-3c74-49b8-9a7d-338ba606cca4" providerId="ADAL" clId="{08E324C0-5C0C-498A-9516-FD43ED0B00DD}" dt="2024-01-23T14:01:08.915" v="44" actId="33553"/>
          <ac:spMkLst>
            <pc:docMk/>
            <pc:sldMk cId="2246844012" sldId="308"/>
            <ac:spMk id="7" creationId="{96A3051C-5CDA-48F9-8CFD-AFBC3F245E20}"/>
          </ac:spMkLst>
        </pc:spChg>
        <pc:picChg chg="mod">
          <ac:chgData name="Samantha Greig" userId="97834726-3c74-49b8-9a7d-338ba606cca4" providerId="ADAL" clId="{08E324C0-5C0C-498A-9516-FD43ED0B00DD}" dt="2024-01-23T14:00:38.025" v="28" actId="962"/>
          <ac:picMkLst>
            <pc:docMk/>
            <pc:sldMk cId="2246844012" sldId="308"/>
            <ac:picMk id="3" creationId="{FE336484-A2CC-0795-2B07-637F12F059DA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5:44.898" v="83"/>
        <pc:sldMkLst>
          <pc:docMk/>
          <pc:sldMk cId="1206799673" sldId="309"/>
        </pc:sldMkLst>
        <pc:spChg chg="mod">
          <ac:chgData name="Samantha Greig" userId="97834726-3c74-49b8-9a7d-338ba606cca4" providerId="ADAL" clId="{08E324C0-5C0C-498A-9516-FD43ED0B00DD}" dt="2024-01-23T14:01:10.141" v="45" actId="33553"/>
          <ac:spMkLst>
            <pc:docMk/>
            <pc:sldMk cId="1206799673" sldId="309"/>
            <ac:spMk id="7" creationId="{96A3051C-5CDA-48F9-8CFD-AFBC3F245E20}"/>
          </ac:spMkLst>
        </pc:spChg>
        <pc:picChg chg="mod">
          <ac:chgData name="Samantha Greig" userId="97834726-3c74-49b8-9a7d-338ba606cca4" providerId="ADAL" clId="{08E324C0-5C0C-498A-9516-FD43ED0B00DD}" dt="2024-01-23T14:00:39.803" v="29" actId="962"/>
          <ac:picMkLst>
            <pc:docMk/>
            <pc:sldMk cId="1206799673" sldId="309"/>
            <ac:picMk id="3" creationId="{A41879A3-D6CF-8962-300B-FD8C976A056C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4:54.470" v="59"/>
        <pc:sldMkLst>
          <pc:docMk/>
          <pc:sldMk cId="3778367665" sldId="310"/>
        </pc:sldMkLst>
        <pc:spChg chg="mod">
          <ac:chgData name="Samantha Greig" userId="97834726-3c74-49b8-9a7d-338ba606cca4" providerId="ADAL" clId="{08E324C0-5C0C-498A-9516-FD43ED0B00DD}" dt="2024-01-23T14:01:03.444" v="40" actId="33553"/>
          <ac:spMkLst>
            <pc:docMk/>
            <pc:sldMk cId="3778367665" sldId="310"/>
            <ac:spMk id="7" creationId="{96A3051C-5CDA-48F9-8CFD-AFBC3F245E20}"/>
          </ac:spMkLst>
        </pc:spChg>
        <pc:picChg chg="mod">
          <ac:chgData name="Samantha Greig" userId="97834726-3c74-49b8-9a7d-338ba606cca4" providerId="ADAL" clId="{08E324C0-5C0C-498A-9516-FD43ED0B00DD}" dt="2024-01-23T14:00:31.235" v="24" actId="962"/>
          <ac:picMkLst>
            <pc:docMk/>
            <pc:sldMk cId="3778367665" sldId="310"/>
            <ac:picMk id="3" creationId="{3139E695-62B1-38F1-654C-569788358BB8}"/>
          </ac:picMkLst>
        </pc:picChg>
      </pc:sldChg>
      <pc:sldChg chg="modSp mod modTransition modAnim">
        <pc:chgData name="Samantha Greig" userId="97834726-3c74-49b8-9a7d-338ba606cca4" providerId="ADAL" clId="{08E324C0-5C0C-498A-9516-FD43ED0B00DD}" dt="2024-01-23T17:15:51.158" v="89"/>
        <pc:sldMkLst>
          <pc:docMk/>
          <pc:sldMk cId="2927576059" sldId="312"/>
        </pc:sldMkLst>
        <pc:spChg chg="mod">
          <ac:chgData name="Samantha Greig" userId="97834726-3c74-49b8-9a7d-338ba606cca4" providerId="ADAL" clId="{08E324C0-5C0C-498A-9516-FD43ED0B00DD}" dt="2024-01-23T14:01:11.422" v="46" actId="33553"/>
          <ac:spMkLst>
            <pc:docMk/>
            <pc:sldMk cId="2927576059" sldId="312"/>
            <ac:spMk id="7" creationId="{96A3051C-5CDA-48F9-8CFD-AFBC3F245E20}"/>
          </ac:spMkLst>
        </pc:spChg>
        <pc:picChg chg="mod">
          <ac:chgData name="Samantha Greig" userId="97834726-3c74-49b8-9a7d-338ba606cca4" providerId="ADAL" clId="{08E324C0-5C0C-498A-9516-FD43ED0B00DD}" dt="2024-01-23T14:00:41.384" v="30" actId="962"/>
          <ac:picMkLst>
            <pc:docMk/>
            <pc:sldMk cId="2927576059" sldId="312"/>
            <ac:picMk id="2" creationId="{8D5322CC-D69D-7CCA-FAAF-C44636745A46}"/>
          </ac:picMkLst>
        </pc:picChg>
      </pc:sldChg>
    </pc:docChg>
  </pc:docChgLst>
  <pc:docChgLst>
    <pc:chgData name="Karin Coltart" userId="354daf8b-765f-4bc7-8613-c3751c7e108a" providerId="ADAL" clId="{0FC94D1F-B9C9-4DA4-ACB0-DA8CE7FBA64C}"/>
    <pc:docChg chg="undo custSel addSld delSld modSld">
      <pc:chgData name="Karin Coltart" userId="354daf8b-765f-4bc7-8613-c3751c7e108a" providerId="ADAL" clId="{0FC94D1F-B9C9-4DA4-ACB0-DA8CE7FBA64C}" dt="2024-01-19T14:09:26.104" v="275" actId="1076"/>
      <pc:docMkLst>
        <pc:docMk/>
      </pc:docMkLst>
      <pc:sldChg chg="del modTransition">
        <pc:chgData name="Karin Coltart" userId="354daf8b-765f-4bc7-8613-c3751c7e108a" providerId="ADAL" clId="{0FC94D1F-B9C9-4DA4-ACB0-DA8CE7FBA64C}" dt="2024-01-19T13:55:24.536" v="249" actId="2696"/>
        <pc:sldMkLst>
          <pc:docMk/>
          <pc:sldMk cId="0" sldId="256"/>
        </pc:sldMkLst>
      </pc:sldChg>
      <pc:sldChg chg="modSp mod">
        <pc:chgData name="Karin Coltart" userId="354daf8b-765f-4bc7-8613-c3751c7e108a" providerId="ADAL" clId="{0FC94D1F-B9C9-4DA4-ACB0-DA8CE7FBA64C}" dt="2024-01-19T13:55:46.449" v="261" actId="1076"/>
        <pc:sldMkLst>
          <pc:docMk/>
          <pc:sldMk cId="0" sldId="266"/>
        </pc:sldMkLst>
        <pc:picChg chg="mod">
          <ac:chgData name="Karin Coltart" userId="354daf8b-765f-4bc7-8613-c3751c7e108a" providerId="ADAL" clId="{0FC94D1F-B9C9-4DA4-ACB0-DA8CE7FBA64C}" dt="2024-01-19T13:55:46.449" v="261" actId="1076"/>
          <ac:picMkLst>
            <pc:docMk/>
            <pc:sldMk cId="0" sldId="266"/>
            <ac:picMk id="2" creationId="{3DBD5967-41E8-8C30-8DA2-1EC3779CD8E1}"/>
          </ac:picMkLst>
        </pc:picChg>
      </pc:sldChg>
      <pc:sldChg chg="modSp mod">
        <pc:chgData name="Karin Coltart" userId="354daf8b-765f-4bc7-8613-c3751c7e108a" providerId="ADAL" clId="{0FC94D1F-B9C9-4DA4-ACB0-DA8CE7FBA64C}" dt="2024-01-19T14:08:42.709" v="265" actId="1076"/>
        <pc:sldMkLst>
          <pc:docMk/>
          <pc:sldMk cId="0" sldId="269"/>
        </pc:sldMkLst>
        <pc:picChg chg="mod">
          <ac:chgData name="Karin Coltart" userId="354daf8b-765f-4bc7-8613-c3751c7e108a" providerId="ADAL" clId="{0FC94D1F-B9C9-4DA4-ACB0-DA8CE7FBA64C}" dt="2024-01-19T14:08:42.709" v="265" actId="1076"/>
          <ac:picMkLst>
            <pc:docMk/>
            <pc:sldMk cId="0" sldId="269"/>
            <ac:picMk id="3" creationId="{D3A5005E-CE7F-F65B-0075-1227CA0493F8}"/>
          </ac:picMkLst>
        </pc:picChg>
      </pc:sldChg>
      <pc:sldChg chg="modSp mod">
        <pc:chgData name="Karin Coltart" userId="354daf8b-765f-4bc7-8613-c3751c7e108a" providerId="ADAL" clId="{0FC94D1F-B9C9-4DA4-ACB0-DA8CE7FBA64C}" dt="2024-01-19T14:09:26.104" v="275" actId="1076"/>
        <pc:sldMkLst>
          <pc:docMk/>
          <pc:sldMk cId="0" sldId="270"/>
        </pc:sldMkLst>
        <pc:picChg chg="mod">
          <ac:chgData name="Karin Coltart" userId="354daf8b-765f-4bc7-8613-c3751c7e108a" providerId="ADAL" clId="{0FC94D1F-B9C9-4DA4-ACB0-DA8CE7FBA64C}" dt="2024-01-19T14:09:26.104" v="275" actId="1076"/>
          <ac:picMkLst>
            <pc:docMk/>
            <pc:sldMk cId="0" sldId="270"/>
            <ac:picMk id="2" creationId="{0B31489F-36AE-FEB9-B73E-16411B15C072}"/>
          </ac:picMkLst>
        </pc:picChg>
      </pc:sldChg>
      <pc:sldChg chg="modSp mod">
        <pc:chgData name="Karin Coltart" userId="354daf8b-765f-4bc7-8613-c3751c7e108a" providerId="ADAL" clId="{0FC94D1F-B9C9-4DA4-ACB0-DA8CE7FBA64C}" dt="2024-01-19T13:55:42.349" v="260" actId="1076"/>
        <pc:sldMkLst>
          <pc:docMk/>
          <pc:sldMk cId="0" sldId="271"/>
        </pc:sldMkLst>
        <pc:spChg chg="mod">
          <ac:chgData name="Karin Coltart" userId="354daf8b-765f-4bc7-8613-c3751c7e108a" providerId="ADAL" clId="{0FC94D1F-B9C9-4DA4-ACB0-DA8CE7FBA64C}" dt="2024-01-19T13:55:34.788" v="259" actId="20577"/>
          <ac:spMkLst>
            <pc:docMk/>
            <pc:sldMk cId="0" sldId="271"/>
            <ac:spMk id="7" creationId="{2ED10964-9B05-404F-BFD6-0CFAA0AE0E5D}"/>
          </ac:spMkLst>
        </pc:spChg>
        <pc:picChg chg="mod">
          <ac:chgData name="Karin Coltart" userId="354daf8b-765f-4bc7-8613-c3751c7e108a" providerId="ADAL" clId="{0FC94D1F-B9C9-4DA4-ACB0-DA8CE7FBA64C}" dt="2024-01-19T13:55:42.349" v="260" actId="1076"/>
          <ac:picMkLst>
            <pc:docMk/>
            <pc:sldMk cId="0" sldId="271"/>
            <ac:picMk id="2" creationId="{6FC1F73D-648B-A38B-8D02-B8D11A7D9DB7}"/>
          </ac:picMkLst>
        </pc:picChg>
      </pc:sldChg>
      <pc:sldChg chg="modSp mod">
        <pc:chgData name="Karin Coltart" userId="354daf8b-765f-4bc7-8613-c3751c7e108a" providerId="ADAL" clId="{0FC94D1F-B9C9-4DA4-ACB0-DA8CE7FBA64C}" dt="2024-01-19T14:08:25.193" v="262" actId="1076"/>
        <pc:sldMkLst>
          <pc:docMk/>
          <pc:sldMk cId="0" sldId="272"/>
        </pc:sldMkLst>
        <pc:picChg chg="mod">
          <ac:chgData name="Karin Coltart" userId="354daf8b-765f-4bc7-8613-c3751c7e108a" providerId="ADAL" clId="{0FC94D1F-B9C9-4DA4-ACB0-DA8CE7FBA64C}" dt="2024-01-19T14:08:25.193" v="262" actId="1076"/>
          <ac:picMkLst>
            <pc:docMk/>
            <pc:sldMk cId="0" sldId="272"/>
            <ac:picMk id="2" creationId="{D05E89D6-7E73-E28E-D608-52A938F8A817}"/>
          </ac:picMkLst>
        </pc:picChg>
      </pc:sldChg>
      <pc:sldChg chg="modSp mod">
        <pc:chgData name="Karin Coltart" userId="354daf8b-765f-4bc7-8613-c3751c7e108a" providerId="ADAL" clId="{0FC94D1F-B9C9-4DA4-ACB0-DA8CE7FBA64C}" dt="2024-01-19T14:08:34.896" v="263" actId="1076"/>
        <pc:sldMkLst>
          <pc:docMk/>
          <pc:sldMk cId="0" sldId="273"/>
        </pc:sldMkLst>
        <pc:picChg chg="mod">
          <ac:chgData name="Karin Coltart" userId="354daf8b-765f-4bc7-8613-c3751c7e108a" providerId="ADAL" clId="{0FC94D1F-B9C9-4DA4-ACB0-DA8CE7FBA64C}" dt="2024-01-19T14:08:34.896" v="263" actId="1076"/>
          <ac:picMkLst>
            <pc:docMk/>
            <pc:sldMk cId="0" sldId="273"/>
            <ac:picMk id="3" creationId="{73970EB0-E566-E653-0093-4654A99DBA30}"/>
          </ac:picMkLst>
        </pc:picChg>
      </pc:sldChg>
      <pc:sldChg chg="modSp mod">
        <pc:chgData name="Karin Coltart" userId="354daf8b-765f-4bc7-8613-c3751c7e108a" providerId="ADAL" clId="{0FC94D1F-B9C9-4DA4-ACB0-DA8CE7FBA64C}" dt="2024-01-19T14:08:38.634" v="264" actId="1076"/>
        <pc:sldMkLst>
          <pc:docMk/>
          <pc:sldMk cId="2843378570" sldId="276"/>
        </pc:sldMkLst>
        <pc:picChg chg="mod">
          <ac:chgData name="Karin Coltart" userId="354daf8b-765f-4bc7-8613-c3751c7e108a" providerId="ADAL" clId="{0FC94D1F-B9C9-4DA4-ACB0-DA8CE7FBA64C}" dt="2024-01-19T14:08:38.634" v="264" actId="1076"/>
          <ac:picMkLst>
            <pc:docMk/>
            <pc:sldMk cId="2843378570" sldId="276"/>
            <ac:picMk id="2" creationId="{FB65FA7B-971B-FC6B-D44D-28FA98A3C39F}"/>
          </ac:picMkLst>
        </pc:picChg>
      </pc:sldChg>
      <pc:sldChg chg="modSp mod">
        <pc:chgData name="Karin Coltart" userId="354daf8b-765f-4bc7-8613-c3751c7e108a" providerId="ADAL" clId="{0FC94D1F-B9C9-4DA4-ACB0-DA8CE7FBA64C}" dt="2024-01-19T14:08:54.430" v="267" actId="1076"/>
        <pc:sldMkLst>
          <pc:docMk/>
          <pc:sldMk cId="1479971198" sldId="293"/>
        </pc:sldMkLst>
        <pc:picChg chg="mod">
          <ac:chgData name="Karin Coltart" userId="354daf8b-765f-4bc7-8613-c3751c7e108a" providerId="ADAL" clId="{0FC94D1F-B9C9-4DA4-ACB0-DA8CE7FBA64C}" dt="2024-01-19T14:08:54.430" v="267" actId="1076"/>
          <ac:picMkLst>
            <pc:docMk/>
            <pc:sldMk cId="1479971198" sldId="293"/>
            <ac:picMk id="2" creationId="{5FFFAFD5-6677-ED9D-CD97-2053F9464BEA}"/>
          </ac:picMkLst>
        </pc:picChg>
      </pc:sldChg>
      <pc:sldChg chg="modSp mod">
        <pc:chgData name="Karin Coltart" userId="354daf8b-765f-4bc7-8613-c3751c7e108a" providerId="ADAL" clId="{0FC94D1F-B9C9-4DA4-ACB0-DA8CE7FBA64C}" dt="2024-01-19T14:08:46.569" v="266" actId="1076"/>
        <pc:sldMkLst>
          <pc:docMk/>
          <pc:sldMk cId="4245355112" sldId="304"/>
        </pc:sldMkLst>
        <pc:picChg chg="mod">
          <ac:chgData name="Karin Coltart" userId="354daf8b-765f-4bc7-8613-c3751c7e108a" providerId="ADAL" clId="{0FC94D1F-B9C9-4DA4-ACB0-DA8CE7FBA64C}" dt="2024-01-19T14:08:46.569" v="266" actId="1076"/>
          <ac:picMkLst>
            <pc:docMk/>
            <pc:sldMk cId="4245355112" sldId="304"/>
            <ac:picMk id="2" creationId="{AAC88745-C897-4040-CD6F-E4EAC2A046F9}"/>
          </ac:picMkLst>
        </pc:picChg>
      </pc:sldChg>
      <pc:sldChg chg="delSp modSp mod delAnim">
        <pc:chgData name="Karin Coltart" userId="354daf8b-765f-4bc7-8613-c3751c7e108a" providerId="ADAL" clId="{0FC94D1F-B9C9-4DA4-ACB0-DA8CE7FBA64C}" dt="2024-01-19T14:09:02.938" v="269" actId="1076"/>
        <pc:sldMkLst>
          <pc:docMk/>
          <pc:sldMk cId="523341156" sldId="305"/>
        </pc:sldMkLst>
        <pc:picChg chg="del">
          <ac:chgData name="Karin Coltart" userId="354daf8b-765f-4bc7-8613-c3751c7e108a" providerId="ADAL" clId="{0FC94D1F-B9C9-4DA4-ACB0-DA8CE7FBA64C}" dt="2024-01-17T16:28:44.618" v="1" actId="478"/>
          <ac:picMkLst>
            <pc:docMk/>
            <pc:sldMk cId="523341156" sldId="305"/>
            <ac:picMk id="2" creationId="{F467E5A4-626B-F7E7-067B-254594FAEA7D}"/>
          </ac:picMkLst>
        </pc:picChg>
        <pc:picChg chg="mod">
          <ac:chgData name="Karin Coltart" userId="354daf8b-765f-4bc7-8613-c3751c7e108a" providerId="ADAL" clId="{0FC94D1F-B9C9-4DA4-ACB0-DA8CE7FBA64C}" dt="2024-01-19T14:09:02.938" v="269" actId="1076"/>
          <ac:picMkLst>
            <pc:docMk/>
            <pc:sldMk cId="523341156" sldId="305"/>
            <ac:picMk id="3" creationId="{A1052E94-560D-A75F-2A1D-DA603C75A087}"/>
          </ac:picMkLst>
        </pc:picChg>
      </pc:sldChg>
      <pc:sldChg chg="modSp mod">
        <pc:chgData name="Karin Coltart" userId="354daf8b-765f-4bc7-8613-c3751c7e108a" providerId="ADAL" clId="{0FC94D1F-B9C9-4DA4-ACB0-DA8CE7FBA64C}" dt="2024-01-19T14:09:06.797" v="270" actId="1076"/>
        <pc:sldMkLst>
          <pc:docMk/>
          <pc:sldMk cId="4181023608" sldId="306"/>
        </pc:sldMkLst>
        <pc:picChg chg="mod">
          <ac:chgData name="Karin Coltart" userId="354daf8b-765f-4bc7-8613-c3751c7e108a" providerId="ADAL" clId="{0FC94D1F-B9C9-4DA4-ACB0-DA8CE7FBA64C}" dt="2024-01-19T14:09:06.797" v="270" actId="1076"/>
          <ac:picMkLst>
            <pc:docMk/>
            <pc:sldMk cId="4181023608" sldId="306"/>
            <ac:picMk id="2" creationId="{8CCD427D-5CC6-5B99-0807-34CCD0762928}"/>
          </ac:picMkLst>
        </pc:picChg>
      </pc:sldChg>
      <pc:sldChg chg="modSp mod">
        <pc:chgData name="Karin Coltart" userId="354daf8b-765f-4bc7-8613-c3751c7e108a" providerId="ADAL" clId="{0FC94D1F-B9C9-4DA4-ACB0-DA8CE7FBA64C}" dt="2024-01-19T14:09:10.404" v="271" actId="1076"/>
        <pc:sldMkLst>
          <pc:docMk/>
          <pc:sldMk cId="1787507454" sldId="307"/>
        </pc:sldMkLst>
        <pc:picChg chg="mod">
          <ac:chgData name="Karin Coltart" userId="354daf8b-765f-4bc7-8613-c3751c7e108a" providerId="ADAL" clId="{0FC94D1F-B9C9-4DA4-ACB0-DA8CE7FBA64C}" dt="2024-01-19T14:09:10.404" v="271" actId="1076"/>
          <ac:picMkLst>
            <pc:docMk/>
            <pc:sldMk cId="1787507454" sldId="307"/>
            <ac:picMk id="3" creationId="{33FF0E23-01DE-5B79-8E90-FA81407EBF7F}"/>
          </ac:picMkLst>
        </pc:picChg>
      </pc:sldChg>
      <pc:sldChg chg="modSp mod">
        <pc:chgData name="Karin Coltart" userId="354daf8b-765f-4bc7-8613-c3751c7e108a" providerId="ADAL" clId="{0FC94D1F-B9C9-4DA4-ACB0-DA8CE7FBA64C}" dt="2024-01-19T14:09:15.176" v="272" actId="1076"/>
        <pc:sldMkLst>
          <pc:docMk/>
          <pc:sldMk cId="2246844012" sldId="308"/>
        </pc:sldMkLst>
        <pc:picChg chg="mod">
          <ac:chgData name="Karin Coltart" userId="354daf8b-765f-4bc7-8613-c3751c7e108a" providerId="ADAL" clId="{0FC94D1F-B9C9-4DA4-ACB0-DA8CE7FBA64C}" dt="2024-01-19T14:09:15.176" v="272" actId="1076"/>
          <ac:picMkLst>
            <pc:docMk/>
            <pc:sldMk cId="2246844012" sldId="308"/>
            <ac:picMk id="3" creationId="{FE336484-A2CC-0795-2B07-637F12F059DA}"/>
          </ac:picMkLst>
        </pc:picChg>
      </pc:sldChg>
      <pc:sldChg chg="delSp modSp mod delAnim">
        <pc:chgData name="Karin Coltart" userId="354daf8b-765f-4bc7-8613-c3751c7e108a" providerId="ADAL" clId="{0FC94D1F-B9C9-4DA4-ACB0-DA8CE7FBA64C}" dt="2024-01-19T14:09:18.801" v="273" actId="1076"/>
        <pc:sldMkLst>
          <pc:docMk/>
          <pc:sldMk cId="1206799673" sldId="309"/>
        </pc:sldMkLst>
        <pc:picChg chg="del">
          <ac:chgData name="Karin Coltart" userId="354daf8b-765f-4bc7-8613-c3751c7e108a" providerId="ADAL" clId="{0FC94D1F-B9C9-4DA4-ACB0-DA8CE7FBA64C}" dt="2024-01-17T16:29:37.802" v="4" actId="478"/>
          <ac:picMkLst>
            <pc:docMk/>
            <pc:sldMk cId="1206799673" sldId="309"/>
            <ac:picMk id="2" creationId="{79353DA4-5924-593F-9E70-C59D376E2ACC}"/>
          </ac:picMkLst>
        </pc:picChg>
        <pc:picChg chg="mod">
          <ac:chgData name="Karin Coltart" userId="354daf8b-765f-4bc7-8613-c3751c7e108a" providerId="ADAL" clId="{0FC94D1F-B9C9-4DA4-ACB0-DA8CE7FBA64C}" dt="2024-01-19T14:09:18.801" v="273" actId="1076"/>
          <ac:picMkLst>
            <pc:docMk/>
            <pc:sldMk cId="1206799673" sldId="309"/>
            <ac:picMk id="3" creationId="{A41879A3-D6CF-8962-300B-FD8C976A056C}"/>
          </ac:picMkLst>
        </pc:picChg>
      </pc:sldChg>
      <pc:sldChg chg="modSp mod">
        <pc:chgData name="Karin Coltart" userId="354daf8b-765f-4bc7-8613-c3751c7e108a" providerId="ADAL" clId="{0FC94D1F-B9C9-4DA4-ACB0-DA8CE7FBA64C}" dt="2024-01-19T14:08:58.971" v="268" actId="1076"/>
        <pc:sldMkLst>
          <pc:docMk/>
          <pc:sldMk cId="3778367665" sldId="310"/>
        </pc:sldMkLst>
        <pc:spChg chg="mod">
          <ac:chgData name="Karin Coltart" userId="354daf8b-765f-4bc7-8613-c3751c7e108a" providerId="ADAL" clId="{0FC94D1F-B9C9-4DA4-ACB0-DA8CE7FBA64C}" dt="2024-01-18T16:09:36.349" v="222" actId="20577"/>
          <ac:spMkLst>
            <pc:docMk/>
            <pc:sldMk cId="3778367665" sldId="310"/>
            <ac:spMk id="8" creationId="{FBEF2E2A-247D-4A3B-AB1E-C540D2F03A98}"/>
          </ac:spMkLst>
        </pc:spChg>
        <pc:picChg chg="mod">
          <ac:chgData name="Karin Coltart" userId="354daf8b-765f-4bc7-8613-c3751c7e108a" providerId="ADAL" clId="{0FC94D1F-B9C9-4DA4-ACB0-DA8CE7FBA64C}" dt="2024-01-19T14:08:58.971" v="268" actId="1076"/>
          <ac:picMkLst>
            <pc:docMk/>
            <pc:sldMk cId="3778367665" sldId="310"/>
            <ac:picMk id="3" creationId="{3139E695-62B1-38F1-654C-569788358BB8}"/>
          </ac:picMkLst>
        </pc:picChg>
      </pc:sldChg>
      <pc:sldChg chg="modSp mod modTransition">
        <pc:chgData name="Karin Coltart" userId="354daf8b-765f-4bc7-8613-c3751c7e108a" providerId="ADAL" clId="{0FC94D1F-B9C9-4DA4-ACB0-DA8CE7FBA64C}" dt="2024-01-19T14:09:22.448" v="274" actId="1076"/>
        <pc:sldMkLst>
          <pc:docMk/>
          <pc:sldMk cId="2927576059" sldId="312"/>
        </pc:sldMkLst>
        <pc:picChg chg="mod">
          <ac:chgData name="Karin Coltart" userId="354daf8b-765f-4bc7-8613-c3751c7e108a" providerId="ADAL" clId="{0FC94D1F-B9C9-4DA4-ACB0-DA8CE7FBA64C}" dt="2024-01-19T14:09:22.448" v="274" actId="1076"/>
          <ac:picMkLst>
            <pc:docMk/>
            <pc:sldMk cId="2927576059" sldId="312"/>
            <ac:picMk id="2" creationId="{8D5322CC-D69D-7CCA-FAAF-C44636745A46}"/>
          </ac:picMkLst>
        </pc:picChg>
      </pc:sldChg>
      <pc:sldChg chg="new del">
        <pc:chgData name="Karin Coltart" userId="354daf8b-765f-4bc7-8613-c3751c7e108a" providerId="ADAL" clId="{0FC94D1F-B9C9-4DA4-ACB0-DA8CE7FBA64C}" dt="2024-01-18T16:05:54.742" v="127" actId="680"/>
        <pc:sldMkLst>
          <pc:docMk/>
          <pc:sldMk cId="3328885823" sldId="313"/>
        </pc:sldMkLst>
      </pc:sldChg>
    </pc:docChg>
  </pc:docChgLst>
  <pc:docChgLst>
    <pc:chgData name="Jillian Hendry" userId="11fd0564-206c-41dc-a2fb-999b55697d50" providerId="ADAL" clId="{02BBC14E-F023-424D-9546-3AB25C7CB10F}"/>
    <pc:docChg chg="undo redo custSel addSld delSld modSld">
      <pc:chgData name="Jillian Hendry" userId="11fd0564-206c-41dc-a2fb-999b55697d50" providerId="ADAL" clId="{02BBC14E-F023-424D-9546-3AB25C7CB10F}" dt="2023-12-13T12:34:10.583" v="536"/>
      <pc:docMkLst>
        <pc:docMk/>
      </pc:docMkLst>
      <pc:sldChg chg="modNotesTx">
        <pc:chgData name="Jillian Hendry" userId="11fd0564-206c-41dc-a2fb-999b55697d50" providerId="ADAL" clId="{02BBC14E-F023-424D-9546-3AB25C7CB10F}" dt="2023-12-13T10:55:37.428" v="481" actId="20577"/>
        <pc:sldMkLst>
          <pc:docMk/>
          <pc:sldMk cId="0" sldId="266"/>
        </pc:sldMkLst>
      </pc:sldChg>
      <pc:sldChg chg="modSp mod modCm">
        <pc:chgData name="Jillian Hendry" userId="11fd0564-206c-41dc-a2fb-999b55697d50" providerId="ADAL" clId="{02BBC14E-F023-424D-9546-3AB25C7CB10F}" dt="2023-11-28T17:00:27.536" v="312" actId="1076"/>
        <pc:sldMkLst>
          <pc:docMk/>
          <pc:sldMk cId="0" sldId="269"/>
        </pc:sldMkLst>
        <pc:spChg chg="mod">
          <ac:chgData name="Jillian Hendry" userId="11fd0564-206c-41dc-a2fb-999b55697d50" providerId="ADAL" clId="{02BBC14E-F023-424D-9546-3AB25C7CB10F}" dt="2023-11-28T17:00:27.536" v="312" actId="1076"/>
          <ac:spMkLst>
            <pc:docMk/>
            <pc:sldMk cId="0" sldId="269"/>
            <ac:spMk id="7" creationId="{A8E6BA13-A376-4B31-84B0-0F545FDA9F48}"/>
          </ac:spMkLst>
        </pc:spChg>
        <pc:graphicFrameChg chg="mod">
          <ac:chgData name="Jillian Hendry" userId="11fd0564-206c-41dc-a2fb-999b55697d50" providerId="ADAL" clId="{02BBC14E-F023-424D-9546-3AB25C7CB10F}" dt="2023-11-28T16:59:19.364" v="310" actId="1076"/>
          <ac:graphicFrameMkLst>
            <pc:docMk/>
            <pc:sldMk cId="0" sldId="269"/>
            <ac:graphicFrameMk id="2" creationId="{65D0E4BC-FD6C-4EEC-9DA4-9E8C4C30E592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illian Hendry" userId="11fd0564-206c-41dc-a2fb-999b55697d50" providerId="ADAL" clId="{02BBC14E-F023-424D-9546-3AB25C7CB10F}" dt="2023-11-28T15:49:13.420" v="297"/>
              <pc2:cmMkLst xmlns:pc2="http://schemas.microsoft.com/office/powerpoint/2019/9/main/command">
                <pc:docMk/>
                <pc:sldMk cId="0" sldId="269"/>
                <pc2:cmMk id="{D62A58DD-001A-4C06-8D95-12EA6E6DD370}"/>
              </pc2:cmMkLst>
              <pc226:cmRplyChg chg="add">
                <pc226:chgData name="Jillian Hendry" userId="11fd0564-206c-41dc-a2fb-999b55697d50" providerId="ADAL" clId="{02BBC14E-F023-424D-9546-3AB25C7CB10F}" dt="2023-11-28T15:47:05.221" v="294"/>
                <pc2:cmRplyMkLst xmlns:pc2="http://schemas.microsoft.com/office/powerpoint/2019/9/main/command">
                  <pc:docMk/>
                  <pc:sldMk cId="0" sldId="269"/>
                  <pc2:cmMk id="{D62A58DD-001A-4C06-8D95-12EA6E6DD370}"/>
                  <pc2:cmRplyMk id="{14911B07-2308-4F14-8E46-CEAF4CB9B63A}"/>
                </pc2:cmRplyMkLst>
              </pc226:cmRplyChg>
              <pc226:cmRplyChg chg="add">
                <pc226:chgData name="Jillian Hendry" userId="11fd0564-206c-41dc-a2fb-999b55697d50" providerId="ADAL" clId="{02BBC14E-F023-424D-9546-3AB25C7CB10F}" dt="2023-11-28T15:49:13.420" v="297"/>
                <pc2:cmRplyMkLst xmlns:pc2="http://schemas.microsoft.com/office/powerpoint/2019/9/main/command">
                  <pc:docMk/>
                  <pc:sldMk cId="0" sldId="269"/>
                  <pc2:cmMk id="{D62A58DD-001A-4C06-8D95-12EA6E6DD370}"/>
                  <pc2:cmRplyMk id="{AF65B0D3-D8C2-4531-9D27-0C370E3AE009}"/>
                </pc2:cmRplyMkLst>
              </pc226:cmRplyChg>
            </pc226:cmChg>
          </p:ext>
        </pc:extLst>
      </pc:sldChg>
      <pc:sldChg chg="modCm">
        <pc:chgData name="Jillian Hendry" userId="11fd0564-206c-41dc-a2fb-999b55697d50" providerId="ADAL" clId="{02BBC14E-F023-424D-9546-3AB25C7CB10F}" dt="2023-12-13T12:34:10.583" v="536"/>
        <pc:sldMkLst>
          <pc:docMk/>
          <pc:sldMk cId="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illian Hendry" userId="11fd0564-206c-41dc-a2fb-999b55697d50" providerId="ADAL" clId="{02BBC14E-F023-424D-9546-3AB25C7CB10F}" dt="2023-12-13T12:34:10.583" v="536"/>
              <pc2:cmMkLst xmlns:pc2="http://schemas.microsoft.com/office/powerpoint/2019/9/main/command">
                <pc:docMk/>
                <pc:sldMk cId="0" sldId="270"/>
                <pc2:cmMk id="{23115514-7C75-448C-BB50-FA8FCFC891CA}"/>
              </pc2:cmMkLst>
              <pc226:cmRplyChg chg="add">
                <pc226:chgData name="Jillian Hendry" userId="11fd0564-206c-41dc-a2fb-999b55697d50" providerId="ADAL" clId="{02BBC14E-F023-424D-9546-3AB25C7CB10F}" dt="2023-12-13T12:34:10.583" v="536"/>
                <pc2:cmRplyMkLst xmlns:pc2="http://schemas.microsoft.com/office/powerpoint/2019/9/main/command">
                  <pc:docMk/>
                  <pc:sldMk cId="0" sldId="270"/>
                  <pc2:cmMk id="{23115514-7C75-448C-BB50-FA8FCFC891CA}"/>
                  <pc2:cmRplyMk id="{58C40391-4F59-4F6F-9AEF-9558216CE483}"/>
                </pc2:cmRplyMkLst>
              </pc226:cmRplyChg>
            </pc226:cmChg>
          </p:ext>
        </pc:extLst>
      </pc:sldChg>
      <pc:sldChg chg="addCm modCm modNotesTx">
        <pc:chgData name="Jillian Hendry" userId="11fd0564-206c-41dc-a2fb-999b55697d50" providerId="ADAL" clId="{02BBC14E-F023-424D-9546-3AB25C7CB10F}" dt="2023-12-13T11:07:17.004" v="517"/>
        <pc:sldMkLst>
          <pc:docMk/>
          <pc:sldMk cId="0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illian Hendry" userId="11fd0564-206c-41dc-a2fb-999b55697d50" providerId="ADAL" clId="{02BBC14E-F023-424D-9546-3AB25C7CB10F}" dt="2023-12-13T11:00:25.720" v="513"/>
              <pc2:cmMkLst xmlns:pc2="http://schemas.microsoft.com/office/powerpoint/2019/9/main/command">
                <pc:docMk/>
                <pc:sldMk cId="0" sldId="272"/>
                <pc2:cmMk id="{A7850B16-B2E6-4C08-A5C4-97A2EB54D751}"/>
              </pc2:cmMkLst>
              <pc226:cmRplyChg chg="add">
                <pc226:chgData name="Jillian Hendry" userId="11fd0564-206c-41dc-a2fb-999b55697d50" providerId="ADAL" clId="{02BBC14E-F023-424D-9546-3AB25C7CB10F}" dt="2023-12-13T11:00:25.720" v="513"/>
                <pc2:cmRplyMkLst xmlns:pc2="http://schemas.microsoft.com/office/powerpoint/2019/9/main/command">
                  <pc:docMk/>
                  <pc:sldMk cId="0" sldId="272"/>
                  <pc2:cmMk id="{A7850B16-B2E6-4C08-A5C4-97A2EB54D751}"/>
                  <pc2:cmRplyMk id="{07FBE061-9FD5-4ED5-BF59-7D1F2C601F9B}"/>
                </pc2:cmRplyMkLst>
              </pc226:cmRplyChg>
              <pc226:cmRplyChg chg="add">
                <pc226:chgData name="Jillian Hendry" userId="11fd0564-206c-41dc-a2fb-999b55697d50" providerId="ADAL" clId="{02BBC14E-F023-424D-9546-3AB25C7CB10F}" dt="2023-12-13T10:58:59.559" v="494"/>
                <pc2:cmRplyMkLst xmlns:pc2="http://schemas.microsoft.com/office/powerpoint/2019/9/main/command">
                  <pc:docMk/>
                  <pc:sldMk cId="0" sldId="272"/>
                  <pc2:cmMk id="{A7850B16-B2E6-4C08-A5C4-97A2EB54D751}"/>
                  <pc2:cmRplyMk id="{5240C1C7-04E4-469D-ABC1-F543B3A598D2}"/>
                </pc2:cmRplyMkLst>
              </pc226:cmRplyChg>
            </pc226:cmChg>
            <pc226:cmChg xmlns:pc226="http://schemas.microsoft.com/office/powerpoint/2022/06/main/command" chg="">
              <pc226:chgData name="Jillian Hendry" userId="11fd0564-206c-41dc-a2fb-999b55697d50" providerId="ADAL" clId="{02BBC14E-F023-424D-9546-3AB25C7CB10F}" dt="2023-12-13T11:05:20.669" v="515"/>
              <pc2:cmMkLst xmlns:pc2="http://schemas.microsoft.com/office/powerpoint/2019/9/main/command">
                <pc:docMk/>
                <pc:sldMk cId="0" sldId="272"/>
                <pc2:cmMk id="{641A048F-4D35-4B32-925C-DE4739CF4E99}"/>
              </pc2:cmMkLst>
              <pc226:cmRplyChg chg="add">
                <pc226:chgData name="Jillian Hendry" userId="11fd0564-206c-41dc-a2fb-999b55697d50" providerId="ADAL" clId="{02BBC14E-F023-424D-9546-3AB25C7CB10F}" dt="2023-12-13T11:05:20.669" v="515"/>
                <pc2:cmRplyMkLst xmlns:pc2="http://schemas.microsoft.com/office/powerpoint/2019/9/main/command">
                  <pc:docMk/>
                  <pc:sldMk cId="0" sldId="272"/>
                  <pc2:cmMk id="{641A048F-4D35-4B32-925C-DE4739CF4E99}"/>
                  <pc2:cmRplyMk id="{5596E40E-8D72-4C44-A3D1-7D20DD111C7D}"/>
                </pc2:cmRplyMkLst>
              </pc226:cmRplyChg>
            </pc226:cmChg>
            <pc226:cmChg xmlns:pc226="http://schemas.microsoft.com/office/powerpoint/2022/06/main/command" chg="">
              <pc226:chgData name="Jillian Hendry" userId="11fd0564-206c-41dc-a2fb-999b55697d50" providerId="ADAL" clId="{02BBC14E-F023-424D-9546-3AB25C7CB10F}" dt="2023-11-28T15:09:35.024" v="6"/>
              <pc2:cmMkLst xmlns:pc2="http://schemas.microsoft.com/office/powerpoint/2019/9/main/command">
                <pc:docMk/>
                <pc:sldMk cId="0" sldId="272"/>
                <pc2:cmMk id="{5B26A3E4-3AD1-4A63-839F-202529D8F49E}"/>
              </pc2:cmMkLst>
              <pc226:cmRplyChg chg="add">
                <pc226:chgData name="Jillian Hendry" userId="11fd0564-206c-41dc-a2fb-999b55697d50" providerId="ADAL" clId="{02BBC14E-F023-424D-9546-3AB25C7CB10F}" dt="2023-11-28T15:09:35.024" v="6"/>
                <pc2:cmRplyMkLst xmlns:pc2="http://schemas.microsoft.com/office/powerpoint/2019/9/main/command">
                  <pc:docMk/>
                  <pc:sldMk cId="0" sldId="272"/>
                  <pc2:cmMk id="{5B26A3E4-3AD1-4A63-839F-202529D8F49E}"/>
                  <pc2:cmRplyMk id="{F19FC181-888E-4CEB-A748-C7D40434E22F}"/>
                </pc2:cmRplyMkLst>
              </pc226:cmRplyChg>
            </pc226:cmChg>
            <pc226:cmChg xmlns:pc226="http://schemas.microsoft.com/office/powerpoint/2022/06/main/command" chg="add mod">
              <pc226:chgData name="Jillian Hendry" userId="11fd0564-206c-41dc-a2fb-999b55697d50" providerId="ADAL" clId="{02BBC14E-F023-424D-9546-3AB25C7CB10F}" dt="2023-12-13T11:05:55.736" v="516"/>
              <pc2:cmMkLst xmlns:pc2="http://schemas.microsoft.com/office/powerpoint/2019/9/main/command">
                <pc:docMk/>
                <pc:sldMk cId="0" sldId="272"/>
                <pc2:cmMk id="{273A33F0-D549-4585-8207-A60D284F0D7A}"/>
              </pc2:cmMkLst>
            </pc226:cmChg>
            <pc226:cmChg xmlns:pc226="http://schemas.microsoft.com/office/powerpoint/2022/06/main/command" chg="">
              <pc226:chgData name="Jillian Hendry" userId="11fd0564-206c-41dc-a2fb-999b55697d50" providerId="ADAL" clId="{02BBC14E-F023-424D-9546-3AB25C7CB10F}" dt="2023-12-13T11:07:17.004" v="517"/>
              <pc2:cmMkLst xmlns:pc2="http://schemas.microsoft.com/office/powerpoint/2019/9/main/command">
                <pc:docMk/>
                <pc:sldMk cId="0" sldId="272"/>
                <pc2:cmMk id="{B1F690FF-4991-429D-8061-9BD1A64711A8}"/>
              </pc2:cmMkLst>
              <pc226:cmRplyChg chg="add">
                <pc226:chgData name="Jillian Hendry" userId="11fd0564-206c-41dc-a2fb-999b55697d50" providerId="ADAL" clId="{02BBC14E-F023-424D-9546-3AB25C7CB10F}" dt="2023-12-13T11:07:17.004" v="517"/>
                <pc2:cmRplyMkLst xmlns:pc2="http://schemas.microsoft.com/office/powerpoint/2019/9/main/command">
                  <pc:docMk/>
                  <pc:sldMk cId="0" sldId="272"/>
                  <pc2:cmMk id="{B1F690FF-4991-429D-8061-9BD1A64711A8}"/>
                  <pc2:cmRplyMk id="{91083873-0A3D-424E-BDB8-A7BC46C55B20}"/>
                </pc2:cmRplyMkLst>
              </pc226:cmRplyChg>
            </pc226:cmChg>
          </p:ext>
        </pc:extLst>
      </pc:sldChg>
      <pc:sldChg chg="modCm">
        <pc:chgData name="Jillian Hendry" userId="11fd0564-206c-41dc-a2fb-999b55697d50" providerId="ADAL" clId="{02BBC14E-F023-424D-9546-3AB25C7CB10F}" dt="2023-11-28T15:32:02.024" v="8"/>
        <pc:sldMkLst>
          <pc:docMk/>
          <pc:sldMk cId="0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illian Hendry" userId="11fd0564-206c-41dc-a2fb-999b55697d50" providerId="ADAL" clId="{02BBC14E-F023-424D-9546-3AB25C7CB10F}" dt="2023-11-28T15:32:02.024" v="8"/>
              <pc2:cmMkLst xmlns:pc2="http://schemas.microsoft.com/office/powerpoint/2019/9/main/command">
                <pc:docMk/>
                <pc:sldMk cId="0" sldId="273"/>
                <pc2:cmMk id="{F45A207B-D2FD-4A7B-BB56-44AD77496BB4}"/>
              </pc2:cmMkLst>
              <pc226:cmRplyChg chg="add">
                <pc226:chgData name="Jillian Hendry" userId="11fd0564-206c-41dc-a2fb-999b55697d50" providerId="ADAL" clId="{02BBC14E-F023-424D-9546-3AB25C7CB10F}" dt="2023-11-28T15:32:02.024" v="8"/>
                <pc2:cmRplyMkLst xmlns:pc2="http://schemas.microsoft.com/office/powerpoint/2019/9/main/command">
                  <pc:docMk/>
                  <pc:sldMk cId="0" sldId="273"/>
                  <pc2:cmMk id="{F45A207B-D2FD-4A7B-BB56-44AD77496BB4}"/>
                  <pc2:cmRplyMk id="{4D3C81F4-F9A0-4F9D-9C2B-6FE168C1EF70}"/>
                </pc2:cmRplyMkLst>
              </pc226:cmRplyChg>
            </pc226:cmChg>
          </p:ext>
        </pc:extLst>
      </pc:sldChg>
      <pc:sldChg chg="modSp mod addCm modCm modNotesTx">
        <pc:chgData name="Jillian Hendry" userId="11fd0564-206c-41dc-a2fb-999b55697d50" providerId="ADAL" clId="{02BBC14E-F023-424D-9546-3AB25C7CB10F}" dt="2023-12-13T11:17:22.417" v="527" actId="20577"/>
        <pc:sldMkLst>
          <pc:docMk/>
          <pc:sldMk cId="2843378570" sldId="276"/>
        </pc:sldMkLst>
        <pc:spChg chg="mod">
          <ac:chgData name="Jillian Hendry" userId="11fd0564-206c-41dc-a2fb-999b55697d50" providerId="ADAL" clId="{02BBC14E-F023-424D-9546-3AB25C7CB10F}" dt="2023-11-28T16:59:11.728" v="309" actId="1076"/>
          <ac:spMkLst>
            <pc:docMk/>
            <pc:sldMk cId="2843378570" sldId="276"/>
            <ac:spMk id="8" creationId="{2C0F3CA6-9E7E-4404-9B5D-58B7A2BF913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illian Hendry" userId="11fd0564-206c-41dc-a2fb-999b55697d50" providerId="ADAL" clId="{02BBC14E-F023-424D-9546-3AB25C7CB10F}" dt="2023-11-28T16:57:33.042" v="305"/>
              <pc2:cmMkLst xmlns:pc2="http://schemas.microsoft.com/office/powerpoint/2019/9/main/command">
                <pc:docMk/>
                <pc:sldMk cId="2843378570" sldId="276"/>
                <pc2:cmMk id="{AF843A50-6B6C-463D-9833-80EE867F593C}"/>
              </pc2:cmMkLst>
            </pc226:cmChg>
            <pc226:cmChg xmlns:pc226="http://schemas.microsoft.com/office/powerpoint/2022/06/main/command" chg="add">
              <pc226:chgData name="Jillian Hendry" userId="11fd0564-206c-41dc-a2fb-999b55697d50" providerId="ADAL" clId="{02BBC14E-F023-424D-9546-3AB25C7CB10F}" dt="2023-11-28T17:00:20.748" v="311"/>
              <pc2:cmMkLst xmlns:pc2="http://schemas.microsoft.com/office/powerpoint/2019/9/main/command">
                <pc:docMk/>
                <pc:sldMk cId="2843378570" sldId="276"/>
                <pc2:cmMk id="{247CCC61-A188-4902-AFFC-5D7F6BEC2D82}"/>
              </pc2:cmMkLst>
            </pc226:cmChg>
            <pc226:cmChg xmlns:pc226="http://schemas.microsoft.com/office/powerpoint/2022/06/main/command" chg="add">
              <pc226:chgData name="Jillian Hendry" userId="11fd0564-206c-41dc-a2fb-999b55697d50" providerId="ADAL" clId="{02BBC14E-F023-424D-9546-3AB25C7CB10F}" dt="2023-11-28T16:58:28.809" v="308"/>
              <pc2:cmMkLst xmlns:pc2="http://schemas.microsoft.com/office/powerpoint/2019/9/main/command">
                <pc:docMk/>
                <pc:sldMk cId="2843378570" sldId="276"/>
                <pc2:cmMk id="{DB6956C9-78CD-48F4-A7F2-D21D907B2EE1}"/>
              </pc2:cmMkLst>
            </pc226:cmChg>
            <pc226:cmChg xmlns:pc226="http://schemas.microsoft.com/office/powerpoint/2022/06/main/command" chg="">
              <pc226:chgData name="Jillian Hendry" userId="11fd0564-206c-41dc-a2fb-999b55697d50" providerId="ADAL" clId="{02BBC14E-F023-424D-9546-3AB25C7CB10F}" dt="2023-12-13T11:10:36.805" v="518"/>
              <pc2:cmMkLst xmlns:pc2="http://schemas.microsoft.com/office/powerpoint/2019/9/main/command">
                <pc:docMk/>
                <pc:sldMk cId="2843378570" sldId="276"/>
                <pc2:cmMk id="{3303A6DB-4190-431A-AF1B-24858058163E}"/>
              </pc2:cmMkLst>
              <pc226:cmRplyChg chg="add">
                <pc226:chgData name="Jillian Hendry" userId="11fd0564-206c-41dc-a2fb-999b55697d50" providerId="ADAL" clId="{02BBC14E-F023-424D-9546-3AB25C7CB10F}" dt="2023-12-13T11:10:36.805" v="518"/>
                <pc2:cmRplyMkLst xmlns:pc2="http://schemas.microsoft.com/office/powerpoint/2019/9/main/command">
                  <pc:docMk/>
                  <pc:sldMk cId="2843378570" sldId="276"/>
                  <pc2:cmMk id="{3303A6DB-4190-431A-AF1B-24858058163E}"/>
                  <pc2:cmRplyMk id="{B1BB2AD4-97CD-4BC8-92B4-D231D5CE6D1C}"/>
                </pc2:cmRplyMkLst>
              </pc226:cmRplyChg>
            </pc226:cmChg>
          </p:ext>
        </pc:extLst>
      </pc:sldChg>
      <pc:sldChg chg="modNotesTx">
        <pc:chgData name="Jillian Hendry" userId="11fd0564-206c-41dc-a2fb-999b55697d50" providerId="ADAL" clId="{02BBC14E-F023-424D-9546-3AB25C7CB10F}" dt="2023-12-13T12:06:08.019" v="530" actId="20577"/>
        <pc:sldMkLst>
          <pc:docMk/>
          <pc:sldMk cId="1479971198" sldId="293"/>
        </pc:sldMkLst>
      </pc:sldChg>
      <pc:sldChg chg="modSp mod addCm modCm">
        <pc:chgData name="Jillian Hendry" userId="11fd0564-206c-41dc-a2fb-999b55697d50" providerId="ADAL" clId="{02BBC14E-F023-424D-9546-3AB25C7CB10F}" dt="2023-12-13T12:20:42.582" v="532"/>
        <pc:sldMkLst>
          <pc:docMk/>
          <pc:sldMk cId="523341156" sldId="305"/>
        </pc:sldMkLst>
        <pc:spChg chg="mod">
          <ac:chgData name="Jillian Hendry" userId="11fd0564-206c-41dc-a2fb-999b55697d50" providerId="ADAL" clId="{02BBC14E-F023-424D-9546-3AB25C7CB10F}" dt="2023-11-28T17:11:36.300" v="353" actId="6549"/>
          <ac:spMkLst>
            <pc:docMk/>
            <pc:sldMk cId="523341156" sldId="305"/>
            <ac:spMk id="8" creationId="{FBEF2E2A-247D-4A3B-AB1E-C540D2F03A9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illian Hendry" userId="11fd0564-206c-41dc-a2fb-999b55697d50" providerId="ADAL" clId="{02BBC14E-F023-424D-9546-3AB25C7CB10F}" dt="2023-12-13T12:20:42.582" v="532"/>
              <pc2:cmMkLst xmlns:pc2="http://schemas.microsoft.com/office/powerpoint/2019/9/main/command">
                <pc:docMk/>
                <pc:sldMk cId="523341156" sldId="305"/>
                <pc2:cmMk id="{63848729-6C1F-494A-8C53-F1429F3FE1FA}"/>
              </pc2:cmMkLst>
              <pc226:cmRplyChg chg="add">
                <pc226:chgData name="Jillian Hendry" userId="11fd0564-206c-41dc-a2fb-999b55697d50" providerId="ADAL" clId="{02BBC14E-F023-424D-9546-3AB25C7CB10F}" dt="2023-12-13T12:20:42.582" v="532"/>
                <pc2:cmRplyMkLst xmlns:pc2="http://schemas.microsoft.com/office/powerpoint/2019/9/main/command">
                  <pc:docMk/>
                  <pc:sldMk cId="523341156" sldId="305"/>
                  <pc2:cmMk id="{63848729-6C1F-494A-8C53-F1429F3FE1FA}"/>
                  <pc2:cmRplyMk id="{40F2BF05-F671-4065-B877-AF73ECB3B4C2}"/>
                </pc2:cmRplyMkLst>
              </pc226:cmRplyChg>
            </pc226:cmChg>
            <pc226:cmChg xmlns:pc226="http://schemas.microsoft.com/office/powerpoint/2022/06/main/command" chg="add">
              <pc226:chgData name="Jillian Hendry" userId="11fd0564-206c-41dc-a2fb-999b55697d50" providerId="ADAL" clId="{02BBC14E-F023-424D-9546-3AB25C7CB10F}" dt="2023-11-28T17:21:14.503" v="393"/>
              <pc2:cmMkLst xmlns:pc2="http://schemas.microsoft.com/office/powerpoint/2019/9/main/command">
                <pc:docMk/>
                <pc:sldMk cId="523341156" sldId="305"/>
                <pc2:cmMk id="{67B2AFD6-E57B-4EC8-98D5-70323F913E8E}"/>
              </pc2:cmMkLst>
            </pc226:cmChg>
          </p:ext>
        </pc:extLst>
      </pc:sldChg>
      <pc:sldChg chg="modSp mod">
        <pc:chgData name="Jillian Hendry" userId="11fd0564-206c-41dc-a2fb-999b55697d50" providerId="ADAL" clId="{02BBC14E-F023-424D-9546-3AB25C7CB10F}" dt="2023-11-28T17:23:07.042" v="412" actId="255"/>
        <pc:sldMkLst>
          <pc:docMk/>
          <pc:sldMk cId="4181023608" sldId="306"/>
        </pc:sldMkLst>
        <pc:spChg chg="mod">
          <ac:chgData name="Jillian Hendry" userId="11fd0564-206c-41dc-a2fb-999b55697d50" providerId="ADAL" clId="{02BBC14E-F023-424D-9546-3AB25C7CB10F}" dt="2023-11-28T17:23:07.042" v="412" actId="255"/>
          <ac:spMkLst>
            <pc:docMk/>
            <pc:sldMk cId="4181023608" sldId="306"/>
            <ac:spMk id="7" creationId="{96A3051C-5CDA-48F9-8CFD-AFBC3F245E20}"/>
          </ac:spMkLst>
        </pc:spChg>
        <pc:spChg chg="mod">
          <ac:chgData name="Jillian Hendry" userId="11fd0564-206c-41dc-a2fb-999b55697d50" providerId="ADAL" clId="{02BBC14E-F023-424D-9546-3AB25C7CB10F}" dt="2023-11-28T17:18:37.180" v="392" actId="6549"/>
          <ac:spMkLst>
            <pc:docMk/>
            <pc:sldMk cId="4181023608" sldId="306"/>
            <ac:spMk id="8" creationId="{FBEF2E2A-247D-4A3B-AB1E-C540D2F03A98}"/>
          </ac:spMkLst>
        </pc:spChg>
      </pc:sldChg>
      <pc:sldChg chg="modSp mod modNotesTx">
        <pc:chgData name="Jillian Hendry" userId="11fd0564-206c-41dc-a2fb-999b55697d50" providerId="ADAL" clId="{02BBC14E-F023-424D-9546-3AB25C7CB10F}" dt="2023-12-13T12:25:00.240" v="535" actId="20577"/>
        <pc:sldMkLst>
          <pc:docMk/>
          <pc:sldMk cId="1787507454" sldId="307"/>
        </pc:sldMkLst>
        <pc:spChg chg="mod">
          <ac:chgData name="Jillian Hendry" userId="11fd0564-206c-41dc-a2fb-999b55697d50" providerId="ADAL" clId="{02BBC14E-F023-424D-9546-3AB25C7CB10F}" dt="2023-11-28T17:23:09.967" v="416" actId="255"/>
          <ac:spMkLst>
            <pc:docMk/>
            <pc:sldMk cId="1787507454" sldId="307"/>
            <ac:spMk id="7" creationId="{96A3051C-5CDA-48F9-8CFD-AFBC3F245E20}"/>
          </ac:spMkLst>
        </pc:spChg>
        <pc:spChg chg="mod">
          <ac:chgData name="Jillian Hendry" userId="11fd0564-206c-41dc-a2fb-999b55697d50" providerId="ADAL" clId="{02BBC14E-F023-424D-9546-3AB25C7CB10F}" dt="2023-11-28T17:23:40.522" v="437" actId="6549"/>
          <ac:spMkLst>
            <pc:docMk/>
            <pc:sldMk cId="1787507454" sldId="307"/>
            <ac:spMk id="8" creationId="{FBEF2E2A-247D-4A3B-AB1E-C540D2F03A98}"/>
          </ac:spMkLst>
        </pc:spChg>
      </pc:sldChg>
      <pc:sldChg chg="modSp mod">
        <pc:chgData name="Jillian Hendry" userId="11fd0564-206c-41dc-a2fb-999b55697d50" providerId="ADAL" clId="{02BBC14E-F023-424D-9546-3AB25C7CB10F}" dt="2023-11-28T17:23:58.948" v="457" actId="6549"/>
        <pc:sldMkLst>
          <pc:docMk/>
          <pc:sldMk cId="2246844012" sldId="308"/>
        </pc:sldMkLst>
        <pc:spChg chg="mod">
          <ac:chgData name="Jillian Hendry" userId="11fd0564-206c-41dc-a2fb-999b55697d50" providerId="ADAL" clId="{02BBC14E-F023-424D-9546-3AB25C7CB10F}" dt="2023-11-28T17:23:58.948" v="457" actId="6549"/>
          <ac:spMkLst>
            <pc:docMk/>
            <pc:sldMk cId="2246844012" sldId="308"/>
            <ac:spMk id="8" creationId="{FBEF2E2A-247D-4A3B-AB1E-C540D2F03A98}"/>
          </ac:spMkLst>
        </pc:spChg>
      </pc:sldChg>
      <pc:sldChg chg="modSp mod">
        <pc:chgData name="Jillian Hendry" userId="11fd0564-206c-41dc-a2fb-999b55697d50" providerId="ADAL" clId="{02BBC14E-F023-424D-9546-3AB25C7CB10F}" dt="2023-11-28T17:34:02.278" v="475" actId="6549"/>
        <pc:sldMkLst>
          <pc:docMk/>
          <pc:sldMk cId="1206799673" sldId="309"/>
        </pc:sldMkLst>
        <pc:spChg chg="mod">
          <ac:chgData name="Jillian Hendry" userId="11fd0564-206c-41dc-a2fb-999b55697d50" providerId="ADAL" clId="{02BBC14E-F023-424D-9546-3AB25C7CB10F}" dt="2023-11-28T17:34:02.278" v="475" actId="6549"/>
          <ac:spMkLst>
            <pc:docMk/>
            <pc:sldMk cId="1206799673" sldId="309"/>
            <ac:spMk id="8" creationId="{FBEF2E2A-247D-4A3B-AB1E-C540D2F03A98}"/>
          </ac:spMkLst>
        </pc:spChg>
      </pc:sldChg>
      <pc:sldChg chg="modSp mod modCm">
        <pc:chgData name="Jillian Hendry" userId="11fd0564-206c-41dc-a2fb-999b55697d50" providerId="ADAL" clId="{02BBC14E-F023-424D-9546-3AB25C7CB10F}" dt="2023-12-13T12:18:45.138" v="531"/>
        <pc:sldMkLst>
          <pc:docMk/>
          <pc:sldMk cId="3778367665" sldId="310"/>
        </pc:sldMkLst>
        <pc:spChg chg="mod">
          <ac:chgData name="Jillian Hendry" userId="11fd0564-206c-41dc-a2fb-999b55697d50" providerId="ADAL" clId="{02BBC14E-F023-424D-9546-3AB25C7CB10F}" dt="2023-11-28T16:56:43.474" v="303" actId="6549"/>
          <ac:spMkLst>
            <pc:docMk/>
            <pc:sldMk cId="3778367665" sldId="310"/>
            <ac:spMk id="8" creationId="{FBEF2E2A-247D-4A3B-AB1E-C540D2F03A9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illian Hendry" userId="11fd0564-206c-41dc-a2fb-999b55697d50" providerId="ADAL" clId="{02BBC14E-F023-424D-9546-3AB25C7CB10F}" dt="2023-12-13T12:18:45.138" v="531"/>
              <pc2:cmMkLst xmlns:pc2="http://schemas.microsoft.com/office/powerpoint/2019/9/main/command">
                <pc:docMk/>
                <pc:sldMk cId="3778367665" sldId="310"/>
                <pc2:cmMk id="{DF6670F1-8B94-4C8C-9D88-23CB9268F779}"/>
              </pc2:cmMkLst>
              <pc226:cmRplyChg chg="add">
                <pc226:chgData name="Jillian Hendry" userId="11fd0564-206c-41dc-a2fb-999b55697d50" providerId="ADAL" clId="{02BBC14E-F023-424D-9546-3AB25C7CB10F}" dt="2023-12-13T12:18:45.138" v="531"/>
                <pc2:cmRplyMkLst xmlns:pc2="http://schemas.microsoft.com/office/powerpoint/2019/9/main/command">
                  <pc:docMk/>
                  <pc:sldMk cId="3778367665" sldId="310"/>
                  <pc2:cmMk id="{DF6670F1-8B94-4C8C-9D88-23CB9268F779}"/>
                  <pc2:cmRplyMk id="{CBA3002B-E886-436C-AD07-FBE8EF0551F3}"/>
                </pc2:cmRplyMkLst>
              </pc226:cmRplyChg>
            </pc226:cmChg>
          </p:ext>
        </pc:extLst>
      </pc:sldChg>
      <pc:sldChg chg="new del">
        <pc:chgData name="Jillian Hendry" userId="11fd0564-206c-41dc-a2fb-999b55697d50" providerId="ADAL" clId="{02BBC14E-F023-424D-9546-3AB25C7CB10F}" dt="2023-11-28T15:47:41.476" v="296" actId="680"/>
        <pc:sldMkLst>
          <pc:docMk/>
          <pc:sldMk cId="972817502" sldId="311"/>
        </pc:sldMkLst>
      </pc:sldChg>
    </pc:docChg>
  </pc:docChgLst>
  <pc:docChgLst>
    <pc:chgData name="Karin Coltart" userId="354daf8b-765f-4bc7-8613-c3751c7e108a" providerId="ADAL" clId="{24A54579-5D27-44A8-B0B2-B6EDC0796F8B}"/>
    <pc:docChg chg="undo redo custSel addSld delSld modSld">
      <pc:chgData name="Karin Coltart" userId="354daf8b-765f-4bc7-8613-c3751c7e108a" providerId="ADAL" clId="{24A54579-5D27-44A8-B0B2-B6EDC0796F8B}" dt="2023-12-21T12:24:29.393" v="2665" actId="20577"/>
      <pc:docMkLst>
        <pc:docMk/>
      </pc:docMkLst>
      <pc:sldChg chg="modNotesTx">
        <pc:chgData name="Karin Coltart" userId="354daf8b-765f-4bc7-8613-c3751c7e108a" providerId="ADAL" clId="{24A54579-5D27-44A8-B0B2-B6EDC0796F8B}" dt="2023-11-29T12:39:34.638" v="1680" actId="20577"/>
        <pc:sldMkLst>
          <pc:docMk/>
          <pc:sldMk cId="0" sldId="266"/>
        </pc:sldMkLst>
      </pc:sldChg>
      <pc:sldChg chg="delCm modNotesTx">
        <pc:chgData name="Karin Coltart" userId="354daf8b-765f-4bc7-8613-c3751c7e108a" providerId="ADAL" clId="{24A54579-5D27-44A8-B0B2-B6EDC0796F8B}" dt="2023-11-29T11:48:26.202" v="914"/>
        <pc:sldMkLst>
          <pc:docMk/>
          <pc:sldMk cId="0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rin Coltart" userId="354daf8b-765f-4bc7-8613-c3751c7e108a" providerId="ADAL" clId="{24A54579-5D27-44A8-B0B2-B6EDC0796F8B}" dt="2023-11-29T11:48:26.202" v="914"/>
              <pc2:cmMkLst xmlns:pc2="http://schemas.microsoft.com/office/powerpoint/2019/9/main/command">
                <pc:docMk/>
                <pc:sldMk cId="0" sldId="269"/>
                <pc2:cmMk id="{D62A58DD-001A-4C06-8D95-12EA6E6DD370}"/>
              </pc2:cmMkLst>
            </pc226:cmChg>
          </p:ext>
        </pc:extLst>
      </pc:sldChg>
      <pc:sldChg chg="addCm delCm">
        <pc:chgData name="Karin Coltart" userId="354daf8b-765f-4bc7-8613-c3751c7e108a" providerId="ADAL" clId="{24A54579-5D27-44A8-B0B2-B6EDC0796F8B}" dt="2023-12-20T11:18:07.354" v="2020"/>
        <pc:sldMkLst>
          <pc:docMk/>
          <pc:sldMk cId="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in Coltart" userId="354daf8b-765f-4bc7-8613-c3751c7e108a" providerId="ADAL" clId="{24A54579-5D27-44A8-B0B2-B6EDC0796F8B}" dt="2023-12-20T11:18:07.354" v="2020"/>
              <pc2:cmMkLst xmlns:pc2="http://schemas.microsoft.com/office/powerpoint/2019/9/main/command">
                <pc:docMk/>
                <pc:sldMk cId="0" sldId="270"/>
                <pc2:cmMk id="{23115514-7C75-448C-BB50-FA8FCFC891CA}"/>
              </pc2:cmMkLst>
            </pc226:cmChg>
          </p:ext>
        </pc:extLst>
      </pc:sldChg>
      <pc:sldChg chg="modNotesTx">
        <pc:chgData name="Karin Coltart" userId="354daf8b-765f-4bc7-8613-c3751c7e108a" providerId="ADAL" clId="{24A54579-5D27-44A8-B0B2-B6EDC0796F8B}" dt="2023-11-29T13:48:18.553" v="1740" actId="20577"/>
        <pc:sldMkLst>
          <pc:docMk/>
          <pc:sldMk cId="0" sldId="271"/>
        </pc:sldMkLst>
      </pc:sldChg>
      <pc:sldChg chg="delSp modSp mod delAnim addCm delCm modCm modNotesTx">
        <pc:chgData name="Karin Coltart" userId="354daf8b-765f-4bc7-8613-c3751c7e108a" providerId="ADAL" clId="{24A54579-5D27-44A8-B0B2-B6EDC0796F8B}" dt="2023-12-21T12:18:48.772" v="2658" actId="1076"/>
        <pc:sldMkLst>
          <pc:docMk/>
          <pc:sldMk cId="0" sldId="272"/>
        </pc:sldMkLst>
        <pc:picChg chg="del">
          <ac:chgData name="Karin Coltart" userId="354daf8b-765f-4bc7-8613-c3751c7e108a" providerId="ADAL" clId="{24A54579-5D27-44A8-B0B2-B6EDC0796F8B}" dt="2023-12-20T12:18:28.426" v="2186" actId="478"/>
          <ac:picMkLst>
            <pc:docMk/>
            <pc:sldMk cId="0" sldId="272"/>
            <ac:picMk id="2" creationId="{CBCF0D4C-F9E6-AAA0-5856-EB7F1DE35D35}"/>
          </ac:picMkLst>
        </pc:picChg>
        <pc:picChg chg="mod">
          <ac:chgData name="Karin Coltart" userId="354daf8b-765f-4bc7-8613-c3751c7e108a" providerId="ADAL" clId="{24A54579-5D27-44A8-B0B2-B6EDC0796F8B}" dt="2023-12-21T12:18:48.772" v="2658" actId="1076"/>
          <ac:picMkLst>
            <pc:docMk/>
            <pc:sldMk cId="0" sldId="272"/>
            <ac:picMk id="2" creationId="{D05E89D6-7E73-E28E-D608-52A938F8A817}"/>
          </ac:picMkLst>
        </pc:picChg>
        <pc:picChg chg="del">
          <ac:chgData name="Karin Coltart" userId="354daf8b-765f-4bc7-8613-c3751c7e108a" providerId="ADAL" clId="{24A54579-5D27-44A8-B0B2-B6EDC0796F8B}" dt="2023-12-21T12:06:58.973" v="2612" actId="478"/>
          <ac:picMkLst>
            <pc:docMk/>
            <pc:sldMk cId="0" sldId="272"/>
            <ac:picMk id="3" creationId="{B4B65492-AC2B-4A1A-4F9E-4C29DE48368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Karin Coltart" userId="354daf8b-765f-4bc7-8613-c3751c7e108a" providerId="ADAL" clId="{24A54579-5D27-44A8-B0B2-B6EDC0796F8B}" dt="2023-12-19T12:19:33.094" v="2013"/>
              <pc2:cmMkLst xmlns:pc2="http://schemas.microsoft.com/office/powerpoint/2019/9/main/command">
                <pc:docMk/>
                <pc:sldMk cId="0" sldId="272"/>
                <pc2:cmMk id="{A7850B16-B2E6-4C08-A5C4-97A2EB54D751}"/>
              </pc2:cmMkLst>
            </pc226:cmChg>
            <pc226:cmChg xmlns:pc226="http://schemas.microsoft.com/office/powerpoint/2022/06/main/command" chg="add del">
              <pc226:chgData name="Karin Coltart" userId="354daf8b-765f-4bc7-8613-c3751c7e108a" providerId="ADAL" clId="{24A54579-5D27-44A8-B0B2-B6EDC0796F8B}" dt="2023-12-19T12:19:41.574" v="2014"/>
              <pc2:cmMkLst xmlns:pc2="http://schemas.microsoft.com/office/powerpoint/2019/9/main/command">
                <pc:docMk/>
                <pc:sldMk cId="0" sldId="272"/>
                <pc2:cmMk id="{641A048F-4D35-4B32-925C-DE4739CF4E99}"/>
              </pc2:cmMkLst>
            </pc226:cmChg>
            <pc226:cmChg xmlns:pc226="http://schemas.microsoft.com/office/powerpoint/2022/06/main/command" chg="del">
              <pc226:chgData name="Karin Coltart" userId="354daf8b-765f-4bc7-8613-c3751c7e108a" providerId="ADAL" clId="{24A54579-5D27-44A8-B0B2-B6EDC0796F8B}" dt="2023-11-29T10:56:39.966" v="641"/>
              <pc2:cmMkLst xmlns:pc2="http://schemas.microsoft.com/office/powerpoint/2019/9/main/command">
                <pc:docMk/>
                <pc:sldMk cId="0" sldId="272"/>
                <pc2:cmMk id="{5B26A3E4-3AD1-4A63-839F-202529D8F49E}"/>
              </pc2:cmMkLst>
            </pc226:cmChg>
            <pc226:cmChg xmlns:pc226="http://schemas.microsoft.com/office/powerpoint/2022/06/main/command" chg="del">
              <pc226:chgData name="Karin Coltart" userId="354daf8b-765f-4bc7-8613-c3751c7e108a" providerId="ADAL" clId="{24A54579-5D27-44A8-B0B2-B6EDC0796F8B}" dt="2023-12-19T12:19:50.391" v="2016"/>
              <pc2:cmMkLst xmlns:pc2="http://schemas.microsoft.com/office/powerpoint/2019/9/main/command">
                <pc:docMk/>
                <pc:sldMk cId="0" sldId="272"/>
                <pc2:cmMk id="{273A33F0-D549-4585-8207-A60D284F0D7A}"/>
              </pc2:cmMkLst>
            </pc226:cmChg>
            <pc226:cmChg xmlns:pc226="http://schemas.microsoft.com/office/powerpoint/2022/06/main/command" chg="add del">
              <pc226:chgData name="Karin Coltart" userId="354daf8b-765f-4bc7-8613-c3751c7e108a" providerId="ADAL" clId="{24A54579-5D27-44A8-B0B2-B6EDC0796F8B}" dt="2023-12-19T12:19:46.043" v="2015"/>
              <pc2:cmMkLst xmlns:pc2="http://schemas.microsoft.com/office/powerpoint/2019/9/main/command">
                <pc:docMk/>
                <pc:sldMk cId="0" sldId="272"/>
                <pc2:cmMk id="{B1F690FF-4991-429D-8061-9BD1A64711A8}"/>
              </pc2:cmMkLst>
            </pc226:cmChg>
          </p:ext>
        </pc:extLst>
      </pc:sldChg>
      <pc:sldChg chg="delSp modSp mod delAnim delCm modNotesTx">
        <pc:chgData name="Karin Coltart" userId="354daf8b-765f-4bc7-8613-c3751c7e108a" providerId="ADAL" clId="{24A54579-5D27-44A8-B0B2-B6EDC0796F8B}" dt="2023-12-21T12:18:01.003" v="2656" actId="478"/>
        <pc:sldMkLst>
          <pc:docMk/>
          <pc:sldMk cId="0" sldId="273"/>
        </pc:sldMkLst>
        <pc:picChg chg="del">
          <ac:chgData name="Karin Coltart" userId="354daf8b-765f-4bc7-8613-c3751c7e108a" providerId="ADAL" clId="{24A54579-5D27-44A8-B0B2-B6EDC0796F8B}" dt="2023-12-21T12:18:01.003" v="2656" actId="478"/>
          <ac:picMkLst>
            <pc:docMk/>
            <pc:sldMk cId="0" sldId="273"/>
            <ac:picMk id="2" creationId="{94F0E9A2-1DEB-2682-C88F-8FB7A23D723C}"/>
          </ac:picMkLst>
        </pc:picChg>
        <pc:picChg chg="mod">
          <ac:chgData name="Karin Coltart" userId="354daf8b-765f-4bc7-8613-c3751c7e108a" providerId="ADAL" clId="{24A54579-5D27-44A8-B0B2-B6EDC0796F8B}" dt="2023-12-21T12:17:58.906" v="2655" actId="1076"/>
          <ac:picMkLst>
            <pc:docMk/>
            <pc:sldMk cId="0" sldId="273"/>
            <ac:picMk id="3" creationId="{73970EB0-E566-E653-0093-4654A99DBA3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rin Coltart" userId="354daf8b-765f-4bc7-8613-c3751c7e108a" providerId="ADAL" clId="{24A54579-5D27-44A8-B0B2-B6EDC0796F8B}" dt="2023-11-29T10:57:24.298" v="647"/>
              <pc2:cmMkLst xmlns:pc2="http://schemas.microsoft.com/office/powerpoint/2019/9/main/command">
                <pc:docMk/>
                <pc:sldMk cId="0" sldId="273"/>
                <pc2:cmMk id="{F45A207B-D2FD-4A7B-BB56-44AD77496BB4}"/>
              </pc2:cmMkLst>
            </pc226:cmChg>
          </p:ext>
        </pc:extLst>
      </pc:sldChg>
      <pc:sldChg chg="modSp mod addCm delCm modCm modNotesTx">
        <pc:chgData name="Karin Coltart" userId="354daf8b-765f-4bc7-8613-c3751c7e108a" providerId="ADAL" clId="{24A54579-5D27-44A8-B0B2-B6EDC0796F8B}" dt="2023-12-21T10:08:35.298" v="2287" actId="20578"/>
        <pc:sldMkLst>
          <pc:docMk/>
          <pc:sldMk cId="2843378570" sldId="276"/>
        </pc:sldMkLst>
        <pc:spChg chg="mod">
          <ac:chgData name="Karin Coltart" userId="354daf8b-765f-4bc7-8613-c3751c7e108a" providerId="ADAL" clId="{24A54579-5D27-44A8-B0B2-B6EDC0796F8B}" dt="2023-12-21T10:08:35.298" v="2287" actId="20578"/>
          <ac:spMkLst>
            <pc:docMk/>
            <pc:sldMk cId="2843378570" sldId="276"/>
            <ac:spMk id="8" creationId="{2C0F3CA6-9E7E-4404-9B5D-58B7A2BF913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Karin Coltart" userId="354daf8b-765f-4bc7-8613-c3751c7e108a" providerId="ADAL" clId="{24A54579-5D27-44A8-B0B2-B6EDC0796F8B}" dt="2023-11-29T11:42:18.056" v="693"/>
              <pc2:cmMkLst xmlns:pc2="http://schemas.microsoft.com/office/powerpoint/2019/9/main/command">
                <pc:docMk/>
                <pc:sldMk cId="2843378570" sldId="276"/>
                <pc2:cmMk id="{AF843A50-6B6C-463D-9833-80EE867F593C}"/>
              </pc2:cmMkLst>
            </pc226:cmChg>
            <pc226:cmChg xmlns:pc226="http://schemas.microsoft.com/office/powerpoint/2022/06/main/command" chg="del mod">
              <pc226:chgData name="Karin Coltart" userId="354daf8b-765f-4bc7-8613-c3751c7e108a" providerId="ADAL" clId="{24A54579-5D27-44A8-B0B2-B6EDC0796F8B}" dt="2023-11-29T11:42:12.095" v="691"/>
              <pc2:cmMkLst xmlns:pc2="http://schemas.microsoft.com/office/powerpoint/2019/9/main/command">
                <pc:docMk/>
                <pc:sldMk cId="2843378570" sldId="276"/>
                <pc2:cmMk id="{247CCC61-A188-4902-AFFC-5D7F6BEC2D82}"/>
              </pc2:cmMkLst>
            </pc226:cmChg>
            <pc226:cmChg xmlns:pc226="http://schemas.microsoft.com/office/powerpoint/2022/06/main/command" chg="del mod">
              <pc226:chgData name="Karin Coltart" userId="354daf8b-765f-4bc7-8613-c3751c7e108a" providerId="ADAL" clId="{24A54579-5D27-44A8-B0B2-B6EDC0796F8B}" dt="2023-11-29T11:42:14.324" v="692"/>
              <pc2:cmMkLst xmlns:pc2="http://schemas.microsoft.com/office/powerpoint/2019/9/main/command">
                <pc:docMk/>
                <pc:sldMk cId="2843378570" sldId="276"/>
                <pc2:cmMk id="{DB6956C9-78CD-48F4-A7F2-D21D907B2EE1}"/>
              </pc2:cmMkLst>
            </pc226:cmChg>
            <pc226:cmChg xmlns:pc226="http://schemas.microsoft.com/office/powerpoint/2022/06/main/command" chg="add del mod">
              <pc226:chgData name="Karin Coltart" userId="354daf8b-765f-4bc7-8613-c3751c7e108a" providerId="ADAL" clId="{24A54579-5D27-44A8-B0B2-B6EDC0796F8B}" dt="2023-12-20T11:17:12.617" v="2017"/>
              <pc2:cmMkLst xmlns:pc2="http://schemas.microsoft.com/office/powerpoint/2019/9/main/command">
                <pc:docMk/>
                <pc:sldMk cId="2843378570" sldId="276"/>
                <pc2:cmMk id="{3303A6DB-4190-431A-AF1B-24858058163E}"/>
              </pc2:cmMkLst>
            </pc226:cmChg>
          </p:ext>
        </pc:extLst>
      </pc:sldChg>
      <pc:sldChg chg="add del modNotesTx">
        <pc:chgData name="Karin Coltart" userId="354daf8b-765f-4bc7-8613-c3751c7e108a" providerId="ADAL" clId="{24A54579-5D27-44A8-B0B2-B6EDC0796F8B}" dt="2023-12-06T09:59:42.476" v="1793" actId="20577"/>
        <pc:sldMkLst>
          <pc:docMk/>
          <pc:sldMk cId="1479971198" sldId="293"/>
        </pc:sldMkLst>
      </pc:sldChg>
      <pc:sldChg chg="modSp mod modNotesTx">
        <pc:chgData name="Karin Coltart" userId="354daf8b-765f-4bc7-8613-c3751c7e108a" providerId="ADAL" clId="{24A54579-5D27-44A8-B0B2-B6EDC0796F8B}" dt="2023-12-21T10:08:48.307" v="2288" actId="20577"/>
        <pc:sldMkLst>
          <pc:docMk/>
          <pc:sldMk cId="4245355112" sldId="304"/>
        </pc:sldMkLst>
        <pc:graphicFrameChg chg="modGraphic">
          <ac:chgData name="Karin Coltart" userId="354daf8b-765f-4bc7-8613-c3751c7e108a" providerId="ADAL" clId="{24A54579-5D27-44A8-B0B2-B6EDC0796F8B}" dt="2023-12-21T10:08:48.307" v="2288" actId="20577"/>
          <ac:graphicFrameMkLst>
            <pc:docMk/>
            <pc:sldMk cId="4245355112" sldId="304"/>
            <ac:graphicFrameMk id="4" creationId="{FFD6F6F9-14FD-49E5-B182-C570AECA3BE9}"/>
          </ac:graphicFrameMkLst>
        </pc:graphicFrameChg>
      </pc:sldChg>
      <pc:sldChg chg="addCm delCm modNotesTx">
        <pc:chgData name="Karin Coltart" userId="354daf8b-765f-4bc7-8613-c3751c7e108a" providerId="ADAL" clId="{24A54579-5D27-44A8-B0B2-B6EDC0796F8B}" dt="2023-12-21T12:13:59.335" v="2652" actId="20577"/>
        <pc:sldMkLst>
          <pc:docMk/>
          <pc:sldMk cId="523341156" sldId="3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in Coltart" userId="354daf8b-765f-4bc7-8613-c3751c7e108a" providerId="ADAL" clId="{24A54579-5D27-44A8-B0B2-B6EDC0796F8B}" dt="2023-12-20T11:17:56.630" v="2019"/>
              <pc2:cmMkLst xmlns:pc2="http://schemas.microsoft.com/office/powerpoint/2019/9/main/command">
                <pc:docMk/>
                <pc:sldMk cId="523341156" sldId="305"/>
                <pc2:cmMk id="{63848729-6C1F-494A-8C53-F1429F3FE1FA}"/>
              </pc2:cmMkLst>
            </pc226:cmChg>
            <pc226:cmChg xmlns:pc226="http://schemas.microsoft.com/office/powerpoint/2022/06/main/command" chg="del">
              <pc226:chgData name="Karin Coltart" userId="354daf8b-765f-4bc7-8613-c3751c7e108a" providerId="ADAL" clId="{24A54579-5D27-44A8-B0B2-B6EDC0796F8B}" dt="2023-11-29T12:40:21.444" v="1681"/>
              <pc2:cmMkLst xmlns:pc2="http://schemas.microsoft.com/office/powerpoint/2019/9/main/command">
                <pc:docMk/>
                <pc:sldMk cId="523341156" sldId="305"/>
                <pc2:cmMk id="{67B2AFD6-E57B-4EC8-98D5-70323F913E8E}"/>
              </pc2:cmMkLst>
            </pc226:cmChg>
          </p:ext>
        </pc:extLst>
      </pc:sldChg>
      <pc:sldChg chg="modTransition modNotesTx">
        <pc:chgData name="Karin Coltart" userId="354daf8b-765f-4bc7-8613-c3751c7e108a" providerId="ADAL" clId="{24A54579-5D27-44A8-B0B2-B6EDC0796F8B}" dt="2023-12-21T10:13:35.189" v="2379"/>
        <pc:sldMkLst>
          <pc:docMk/>
          <pc:sldMk cId="4181023608" sldId="306"/>
        </pc:sldMkLst>
      </pc:sldChg>
      <pc:sldChg chg="delSp modSp mod delAnim modNotesTx">
        <pc:chgData name="Karin Coltart" userId="354daf8b-765f-4bc7-8613-c3751c7e108a" providerId="ADAL" clId="{24A54579-5D27-44A8-B0B2-B6EDC0796F8B}" dt="2023-12-21T12:19:03.499" v="2659" actId="478"/>
        <pc:sldMkLst>
          <pc:docMk/>
          <pc:sldMk cId="1787507454" sldId="307"/>
        </pc:sldMkLst>
        <pc:spChg chg="mod">
          <ac:chgData name="Karin Coltart" userId="354daf8b-765f-4bc7-8613-c3751c7e108a" providerId="ADAL" clId="{24A54579-5D27-44A8-B0B2-B6EDC0796F8B}" dt="2023-12-20T11:19:50.143" v="2021" actId="179"/>
          <ac:spMkLst>
            <pc:docMk/>
            <pc:sldMk cId="1787507454" sldId="307"/>
            <ac:spMk id="8" creationId="{FBEF2E2A-247D-4A3B-AB1E-C540D2F03A98}"/>
          </ac:spMkLst>
        </pc:spChg>
        <pc:picChg chg="del">
          <ac:chgData name="Karin Coltart" userId="354daf8b-765f-4bc7-8613-c3751c7e108a" providerId="ADAL" clId="{24A54579-5D27-44A8-B0B2-B6EDC0796F8B}" dt="2023-12-21T12:19:03.499" v="2659" actId="478"/>
          <ac:picMkLst>
            <pc:docMk/>
            <pc:sldMk cId="1787507454" sldId="307"/>
            <ac:picMk id="2" creationId="{31E7609C-16C2-F3BE-580D-A06FD77D68CD}"/>
          </ac:picMkLst>
        </pc:picChg>
      </pc:sldChg>
      <pc:sldChg chg="delSp mod delAnim modNotesTx">
        <pc:chgData name="Karin Coltart" userId="354daf8b-765f-4bc7-8613-c3751c7e108a" providerId="ADAL" clId="{24A54579-5D27-44A8-B0B2-B6EDC0796F8B}" dt="2023-12-21T12:24:29.393" v="2665" actId="20577"/>
        <pc:sldMkLst>
          <pc:docMk/>
          <pc:sldMk cId="2246844012" sldId="308"/>
        </pc:sldMkLst>
        <pc:picChg chg="del">
          <ac:chgData name="Karin Coltart" userId="354daf8b-765f-4bc7-8613-c3751c7e108a" providerId="ADAL" clId="{24A54579-5D27-44A8-B0B2-B6EDC0796F8B}" dt="2023-12-21T12:22:27.176" v="2660" actId="478"/>
          <ac:picMkLst>
            <pc:docMk/>
            <pc:sldMk cId="2246844012" sldId="308"/>
            <ac:picMk id="2" creationId="{1A4F9463-9840-A527-6B8B-32176CCB4026}"/>
          </ac:picMkLst>
        </pc:picChg>
      </pc:sldChg>
      <pc:sldChg chg="modNotesTx">
        <pc:chgData name="Karin Coltart" userId="354daf8b-765f-4bc7-8613-c3751c7e108a" providerId="ADAL" clId="{24A54579-5D27-44A8-B0B2-B6EDC0796F8B}" dt="2023-12-21T10:17:20.183" v="2611" actId="20577"/>
        <pc:sldMkLst>
          <pc:docMk/>
          <pc:sldMk cId="1206799673" sldId="309"/>
        </pc:sldMkLst>
      </pc:sldChg>
      <pc:sldChg chg="delSp modSp mod delAnim addCm delCm modNotesTx">
        <pc:chgData name="Karin Coltart" userId="354daf8b-765f-4bc7-8613-c3751c7e108a" providerId="ADAL" clId="{24A54579-5D27-44A8-B0B2-B6EDC0796F8B}" dt="2023-12-21T12:17:41.056" v="2654" actId="478"/>
        <pc:sldMkLst>
          <pc:docMk/>
          <pc:sldMk cId="3778367665" sldId="310"/>
        </pc:sldMkLst>
        <pc:spChg chg="mod">
          <ac:chgData name="Karin Coltart" userId="354daf8b-765f-4bc7-8613-c3751c7e108a" providerId="ADAL" clId="{24A54579-5D27-44A8-B0B2-B6EDC0796F8B}" dt="2023-12-06T10:13:01.126" v="1795" actId="20577"/>
          <ac:spMkLst>
            <pc:docMk/>
            <pc:sldMk cId="3778367665" sldId="310"/>
            <ac:spMk id="8" creationId="{FBEF2E2A-247D-4A3B-AB1E-C540D2F03A98}"/>
          </ac:spMkLst>
        </pc:spChg>
        <pc:picChg chg="del">
          <ac:chgData name="Karin Coltart" userId="354daf8b-765f-4bc7-8613-c3751c7e108a" providerId="ADAL" clId="{24A54579-5D27-44A8-B0B2-B6EDC0796F8B}" dt="2023-12-21T12:17:41.056" v="2654" actId="478"/>
          <ac:picMkLst>
            <pc:docMk/>
            <pc:sldMk cId="3778367665" sldId="310"/>
            <ac:picMk id="2" creationId="{720F71EE-31E1-404A-47E0-0A65EC476BC5}"/>
          </ac:picMkLst>
        </pc:picChg>
        <pc:picChg chg="mod">
          <ac:chgData name="Karin Coltart" userId="354daf8b-765f-4bc7-8613-c3751c7e108a" providerId="ADAL" clId="{24A54579-5D27-44A8-B0B2-B6EDC0796F8B}" dt="2023-12-21T12:17:38.963" v="2653" actId="1076"/>
          <ac:picMkLst>
            <pc:docMk/>
            <pc:sldMk cId="3778367665" sldId="310"/>
            <ac:picMk id="3" creationId="{3139E695-62B1-38F1-654C-569788358BB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in Coltart" userId="354daf8b-765f-4bc7-8613-c3751c7e108a" providerId="ADAL" clId="{24A54579-5D27-44A8-B0B2-B6EDC0796F8B}" dt="2023-12-20T11:17:23.696" v="2018"/>
              <pc2:cmMkLst xmlns:pc2="http://schemas.microsoft.com/office/powerpoint/2019/9/main/command">
                <pc:docMk/>
                <pc:sldMk cId="3778367665" sldId="310"/>
                <pc2:cmMk id="{DF6670F1-8B94-4C8C-9D88-23CB9268F779}"/>
              </pc2:cmMkLst>
            </pc226:cmChg>
          </p:ext>
        </pc:extLst>
      </pc:sldChg>
      <pc:sldChg chg="add del">
        <pc:chgData name="Karin Coltart" userId="354daf8b-765f-4bc7-8613-c3751c7e108a" providerId="ADAL" clId="{24A54579-5D27-44A8-B0B2-B6EDC0796F8B}" dt="2023-12-19T09:35:52.248" v="1901" actId="2696"/>
        <pc:sldMkLst>
          <pc:docMk/>
          <pc:sldMk cId="101800443" sldId="311"/>
        </pc:sldMkLst>
      </pc:sldChg>
      <pc:sldChg chg="new del">
        <pc:chgData name="Karin Coltart" userId="354daf8b-765f-4bc7-8613-c3751c7e108a" providerId="ADAL" clId="{24A54579-5D27-44A8-B0B2-B6EDC0796F8B}" dt="2023-12-06T09:31:43.701" v="1788" actId="680"/>
        <pc:sldMkLst>
          <pc:docMk/>
          <pc:sldMk cId="1664541935" sldId="311"/>
        </pc:sldMkLst>
      </pc:sldChg>
      <pc:sldChg chg="new del">
        <pc:chgData name="Karin Coltart" userId="354daf8b-765f-4bc7-8613-c3751c7e108a" providerId="ADAL" clId="{24A54579-5D27-44A8-B0B2-B6EDC0796F8B}" dt="2023-12-06T09:35:30.932" v="1792" actId="680"/>
        <pc:sldMkLst>
          <pc:docMk/>
          <pc:sldMk cId="3925009388" sldId="311"/>
        </pc:sldMkLst>
      </pc:sldChg>
      <pc:sldChg chg="modSp mod modNotesTx">
        <pc:chgData name="Karin Coltart" userId="354daf8b-765f-4bc7-8613-c3751c7e108a" providerId="ADAL" clId="{24A54579-5D27-44A8-B0B2-B6EDC0796F8B}" dt="2023-12-19T09:42:27.528" v="1923"/>
        <pc:sldMkLst>
          <pc:docMk/>
          <pc:sldMk cId="2927576059" sldId="312"/>
        </pc:sldMkLst>
        <pc:spChg chg="mod">
          <ac:chgData name="Karin Coltart" userId="354daf8b-765f-4bc7-8613-c3751c7e108a" providerId="ADAL" clId="{24A54579-5D27-44A8-B0B2-B6EDC0796F8B}" dt="2023-12-19T09:36:56.564" v="1922" actId="20577"/>
          <ac:spMkLst>
            <pc:docMk/>
            <pc:sldMk cId="2927576059" sldId="312"/>
            <ac:spMk id="8" creationId="{FBEF2E2A-247D-4A3B-AB1E-C540D2F03A98}"/>
          </ac:spMkLst>
        </pc:spChg>
      </pc:sldChg>
    </pc:docChg>
  </pc:docChgLst>
  <pc:docChgLst>
    <pc:chgData name="Jillian Hendry" userId="11fd0564-206c-41dc-a2fb-999b55697d50" providerId="ADAL" clId="{DE755FEF-6F2C-42B4-931F-BD01FC293C69}"/>
    <pc:docChg chg="modSld modMainMaster">
      <pc:chgData name="Jillian Hendry" userId="11fd0564-206c-41dc-a2fb-999b55697d50" providerId="ADAL" clId="{DE755FEF-6F2C-42B4-931F-BD01FC293C69}" dt="2024-01-15T10:56:43.729" v="65"/>
      <pc:docMkLst>
        <pc:docMk/>
      </pc:docMkLst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0" sldId="256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0" sldId="266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0" sldId="269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0" sldId="270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0" sldId="271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0" sldId="272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0" sldId="273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2843378570" sldId="276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1479971198" sldId="293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4245355112" sldId="304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523341156" sldId="305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4181023608" sldId="306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1787507454" sldId="307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2246844012" sldId="308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1206799673" sldId="309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3778367665" sldId="310"/>
        </pc:sldMkLst>
      </pc:sldChg>
      <pc:sldChg chg="modTransition">
        <pc:chgData name="Jillian Hendry" userId="11fd0564-206c-41dc-a2fb-999b55697d50" providerId="ADAL" clId="{DE755FEF-6F2C-42B4-931F-BD01FC293C69}" dt="2024-01-15T10:56:43.729" v="65"/>
        <pc:sldMkLst>
          <pc:docMk/>
          <pc:sldMk cId="2927576059" sldId="312"/>
        </pc:sldMkLst>
      </pc:sldChg>
      <pc:sldMasterChg chg="modTransition modSldLayout">
        <pc:chgData name="Jillian Hendry" userId="11fd0564-206c-41dc-a2fb-999b55697d50" providerId="ADAL" clId="{DE755FEF-6F2C-42B4-931F-BD01FC293C69}" dt="2024-01-15T10:56:43.729" v="65"/>
        <pc:sldMasterMkLst>
          <pc:docMk/>
          <pc:sldMasterMk cId="0" sldId="2147483648"/>
        </pc:sldMasterMkLst>
        <pc:sldLayoutChg chg="modTransition">
          <pc:chgData name="Jillian Hendry" userId="11fd0564-206c-41dc-a2fb-999b55697d50" providerId="ADAL" clId="{DE755FEF-6F2C-42B4-931F-BD01FC293C69}" dt="2024-01-15T10:56:43.729" v="65"/>
          <pc:sldLayoutMkLst>
            <pc:docMk/>
            <pc:sldMasterMk cId="0" sldId="2147483648"/>
            <pc:sldLayoutMk cId="549299747" sldId="2147483721"/>
          </pc:sldLayoutMkLst>
        </pc:sldLayoutChg>
        <pc:sldLayoutChg chg="modTransition">
          <pc:chgData name="Jillian Hendry" userId="11fd0564-206c-41dc-a2fb-999b55697d50" providerId="ADAL" clId="{DE755FEF-6F2C-42B4-931F-BD01FC293C69}" dt="2024-01-15T10:56:43.729" v="65"/>
          <pc:sldLayoutMkLst>
            <pc:docMk/>
            <pc:sldMasterMk cId="0" sldId="2147483648"/>
            <pc:sldLayoutMk cId="467230740" sldId="2147483722"/>
          </pc:sldLayoutMkLst>
        </pc:sldLayoutChg>
        <pc:sldLayoutChg chg="modTransition">
          <pc:chgData name="Jillian Hendry" userId="11fd0564-206c-41dc-a2fb-999b55697d50" providerId="ADAL" clId="{DE755FEF-6F2C-42B4-931F-BD01FC293C69}" dt="2024-01-15T10:56:43.729" v="65"/>
          <pc:sldLayoutMkLst>
            <pc:docMk/>
            <pc:sldMasterMk cId="0" sldId="2147483648"/>
            <pc:sldLayoutMk cId="2616479893" sldId="2147483723"/>
          </pc:sldLayoutMkLst>
        </pc:sldLayoutChg>
        <pc:sldLayoutChg chg="modTransition">
          <pc:chgData name="Jillian Hendry" userId="11fd0564-206c-41dc-a2fb-999b55697d50" providerId="ADAL" clId="{DE755FEF-6F2C-42B4-931F-BD01FC293C69}" dt="2024-01-15T10:56:43.729" v="65"/>
          <pc:sldLayoutMkLst>
            <pc:docMk/>
            <pc:sldMasterMk cId="0" sldId="2147483648"/>
            <pc:sldLayoutMk cId="3099120014" sldId="2147483724"/>
          </pc:sldLayoutMkLst>
        </pc:sldLayoutChg>
        <pc:sldLayoutChg chg="modTransition">
          <pc:chgData name="Jillian Hendry" userId="11fd0564-206c-41dc-a2fb-999b55697d50" providerId="ADAL" clId="{DE755FEF-6F2C-42B4-931F-BD01FC293C69}" dt="2024-01-15T10:56:43.729" v="65"/>
          <pc:sldLayoutMkLst>
            <pc:docMk/>
            <pc:sldMasterMk cId="0" sldId="2147483648"/>
            <pc:sldLayoutMk cId="2205511272" sldId="2147483725"/>
          </pc:sldLayoutMkLst>
        </pc:sldLayoutChg>
        <pc:sldLayoutChg chg="modTransition">
          <pc:chgData name="Jillian Hendry" userId="11fd0564-206c-41dc-a2fb-999b55697d50" providerId="ADAL" clId="{DE755FEF-6F2C-42B4-931F-BD01FC293C69}" dt="2024-01-15T10:56:43.729" v="65"/>
          <pc:sldLayoutMkLst>
            <pc:docMk/>
            <pc:sldMasterMk cId="0" sldId="2147483648"/>
            <pc:sldLayoutMk cId="2880433886" sldId="2147483726"/>
          </pc:sldLayoutMkLst>
        </pc:sldLayoutChg>
      </pc:sldMasterChg>
    </pc:docChg>
  </pc:docChgLst>
  <pc:docChgLst>
    <pc:chgData name="Eileen Cabuk" userId="94a2f180-05f5-4f74-99ee-0ab8b51f4ddb" providerId="ADAL" clId="{CE4D6D42-0FC0-465C-A5D6-5ADFA0310A38}"/>
    <pc:docChg chg="undo custSel modSld">
      <pc:chgData name="Eileen Cabuk" userId="94a2f180-05f5-4f74-99ee-0ab8b51f4ddb" providerId="ADAL" clId="{CE4D6D42-0FC0-465C-A5D6-5ADFA0310A38}" dt="2024-01-24T15:10:04.933" v="18" actId="1076"/>
      <pc:docMkLst>
        <pc:docMk/>
      </pc:docMkLst>
      <pc:sldChg chg="addSp delSp modSp mod">
        <pc:chgData name="Eileen Cabuk" userId="94a2f180-05f5-4f74-99ee-0ab8b51f4ddb" providerId="ADAL" clId="{CE4D6D42-0FC0-465C-A5D6-5ADFA0310A38}" dt="2024-01-24T15:10:04.933" v="18" actId="1076"/>
        <pc:sldMkLst>
          <pc:docMk/>
          <pc:sldMk cId="0" sldId="269"/>
        </pc:sldMkLst>
        <pc:spChg chg="add del mod">
          <ac:chgData name="Eileen Cabuk" userId="94a2f180-05f5-4f74-99ee-0ab8b51f4ddb" providerId="ADAL" clId="{CE4D6D42-0FC0-465C-A5D6-5ADFA0310A38}" dt="2024-01-24T15:05:49.900" v="5"/>
          <ac:spMkLst>
            <pc:docMk/>
            <pc:sldMk cId="0" sldId="269"/>
            <ac:spMk id="5" creationId="{9373442F-9518-1154-5735-BA391F18F33B}"/>
          </ac:spMkLst>
        </pc:spChg>
        <pc:spChg chg="add del mod">
          <ac:chgData name="Eileen Cabuk" userId="94a2f180-05f5-4f74-99ee-0ab8b51f4ddb" providerId="ADAL" clId="{CE4D6D42-0FC0-465C-A5D6-5ADFA0310A38}" dt="2024-01-24T15:09:34.921" v="16" actId="478"/>
          <ac:spMkLst>
            <pc:docMk/>
            <pc:sldMk cId="0" sldId="269"/>
            <ac:spMk id="8" creationId="{ABB53F2C-E240-31FE-CCD5-4C0277F6C09E}"/>
          </ac:spMkLst>
        </pc:spChg>
        <pc:graphicFrameChg chg="del mod">
          <ac:chgData name="Eileen Cabuk" userId="94a2f180-05f5-4f74-99ee-0ab8b51f4ddb" providerId="ADAL" clId="{CE4D6D42-0FC0-465C-A5D6-5ADFA0310A38}" dt="2024-01-24T15:05:26.385" v="3" actId="478"/>
          <ac:graphicFrameMkLst>
            <pc:docMk/>
            <pc:sldMk cId="0" sldId="269"/>
            <ac:graphicFrameMk id="2" creationId="{65D0E4BC-FD6C-4EEC-9DA4-9E8C4C30E592}"/>
          </ac:graphicFrameMkLst>
        </pc:graphicFrameChg>
        <pc:graphicFrameChg chg="add del mod">
          <ac:chgData name="Eileen Cabuk" userId="94a2f180-05f5-4f74-99ee-0ab8b51f4ddb" providerId="ADAL" clId="{CE4D6D42-0FC0-465C-A5D6-5ADFA0310A38}" dt="2024-01-24T15:05:49.900" v="5"/>
          <ac:graphicFrameMkLst>
            <pc:docMk/>
            <pc:sldMk cId="0" sldId="269"/>
            <ac:graphicFrameMk id="4" creationId="{2CD0A0D3-8043-FC56-D28C-661380AEC792}"/>
          </ac:graphicFrameMkLst>
        </pc:graphicFrameChg>
        <pc:graphicFrameChg chg="add del mod modGraphic">
          <ac:chgData name="Eileen Cabuk" userId="94a2f180-05f5-4f74-99ee-0ab8b51f4ddb" providerId="ADAL" clId="{CE4D6D42-0FC0-465C-A5D6-5ADFA0310A38}" dt="2024-01-24T15:07:39.739" v="11" actId="478"/>
          <ac:graphicFrameMkLst>
            <pc:docMk/>
            <pc:sldMk cId="0" sldId="269"/>
            <ac:graphicFrameMk id="6" creationId="{CED6071C-59E3-5347-D8F6-5760F503E1C2}"/>
          </ac:graphicFrameMkLst>
        </pc:graphicFrameChg>
        <pc:graphicFrameChg chg="add mod modGraphic">
          <ac:chgData name="Eileen Cabuk" userId="94a2f180-05f5-4f74-99ee-0ab8b51f4ddb" providerId="ADAL" clId="{CE4D6D42-0FC0-465C-A5D6-5ADFA0310A38}" dt="2024-01-24T15:10:04.933" v="18" actId="1076"/>
          <ac:graphicFrameMkLst>
            <pc:docMk/>
            <pc:sldMk cId="0" sldId="269"/>
            <ac:graphicFrameMk id="9" creationId="{C13CFB08-B06B-FE82-06AD-08B1F089D000}"/>
          </ac:graphicFrameMkLst>
        </pc:graphicFrameChg>
      </pc:sldChg>
    </pc:docChg>
  </pc:docChgLst>
  <pc:docChgLst>
    <pc:chgData name="Karin Coltart" userId="354daf8b-765f-4bc7-8613-c3751c7e108a" providerId="ADAL" clId="{6984BB6A-AEFA-454D-945F-1714814066B6}"/>
    <pc:docChg chg="undo redo custSel addSld delSld modSld sldOrd">
      <pc:chgData name="Karin Coltart" userId="354daf8b-765f-4bc7-8613-c3751c7e108a" providerId="ADAL" clId="{6984BB6A-AEFA-454D-945F-1714814066B6}" dt="2023-11-27T16:03:08.787" v="4624" actId="33524"/>
      <pc:docMkLst>
        <pc:docMk/>
      </pc:docMkLst>
      <pc:sldChg chg="delSp modSp mod delAnim modNotesTx">
        <pc:chgData name="Karin Coltart" userId="354daf8b-765f-4bc7-8613-c3751c7e108a" providerId="ADAL" clId="{6984BB6A-AEFA-454D-945F-1714814066B6}" dt="2023-11-27T15:59:04.394" v="4515" actId="20577"/>
        <pc:sldMkLst>
          <pc:docMk/>
          <pc:sldMk cId="0" sldId="266"/>
        </pc:sldMkLst>
        <pc:spChg chg="mod">
          <ac:chgData name="Karin Coltart" userId="354daf8b-765f-4bc7-8613-c3751c7e108a" providerId="ADAL" clId="{6984BB6A-AEFA-454D-945F-1714814066B6}" dt="2023-11-27T15:59:04.394" v="4515" actId="20577"/>
          <ac:spMkLst>
            <pc:docMk/>
            <pc:sldMk cId="0" sldId="266"/>
            <ac:spMk id="8" creationId="{B730532E-46C4-45D7-A717-CECDB3FAE80B}"/>
          </ac:spMkLst>
        </pc:spChg>
        <pc:picChg chg="del">
          <ac:chgData name="Karin Coltart" userId="354daf8b-765f-4bc7-8613-c3751c7e108a" providerId="ADAL" clId="{6984BB6A-AEFA-454D-945F-1714814066B6}" dt="2023-11-21T09:22:03.346" v="38" actId="478"/>
          <ac:picMkLst>
            <pc:docMk/>
            <pc:sldMk cId="0" sldId="266"/>
            <ac:picMk id="3" creationId="{41D81BB2-CD8B-4BCE-A68C-E14806B76512}"/>
          </ac:picMkLst>
        </pc:picChg>
      </pc:sldChg>
      <pc:sldChg chg="delSp modSp mod delAnim addCm modNotesTx">
        <pc:chgData name="Karin Coltart" userId="354daf8b-765f-4bc7-8613-c3751c7e108a" providerId="ADAL" clId="{6984BB6A-AEFA-454D-945F-1714814066B6}" dt="2023-11-27T15:33:01.095" v="3176" actId="20577"/>
        <pc:sldMkLst>
          <pc:docMk/>
          <pc:sldMk cId="0" sldId="269"/>
        </pc:sldMkLst>
        <pc:spChg chg="mod">
          <ac:chgData name="Karin Coltart" userId="354daf8b-765f-4bc7-8613-c3751c7e108a" providerId="ADAL" clId="{6984BB6A-AEFA-454D-945F-1714814066B6}" dt="2023-11-27T15:33:01.095" v="3176" actId="20577"/>
          <ac:spMkLst>
            <pc:docMk/>
            <pc:sldMk cId="0" sldId="269"/>
            <ac:spMk id="7" creationId="{A8E6BA13-A376-4B31-84B0-0F545FDA9F48}"/>
          </ac:spMkLst>
        </pc:spChg>
        <pc:graphicFrameChg chg="modGraphic">
          <ac:chgData name="Karin Coltart" userId="354daf8b-765f-4bc7-8613-c3751c7e108a" providerId="ADAL" clId="{6984BB6A-AEFA-454D-945F-1714814066B6}" dt="2023-11-27T15:07:20.509" v="2458" actId="2165"/>
          <ac:graphicFrameMkLst>
            <pc:docMk/>
            <pc:sldMk cId="0" sldId="269"/>
            <ac:graphicFrameMk id="2" creationId="{65D0E4BC-FD6C-4EEC-9DA4-9E8C4C30E592}"/>
          </ac:graphicFrameMkLst>
        </pc:graphicFrameChg>
        <pc:picChg chg="del">
          <ac:chgData name="Karin Coltart" userId="354daf8b-765f-4bc7-8613-c3751c7e108a" providerId="ADAL" clId="{6984BB6A-AEFA-454D-945F-1714814066B6}" dt="2023-11-21T09:22:16.958" v="42" actId="478"/>
          <ac:picMkLst>
            <pc:docMk/>
            <pc:sldMk cId="0" sldId="269"/>
            <ac:picMk id="3" creationId="{ADC1242B-12AD-4CFA-9BF7-4EB7498D426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in Coltart" userId="354daf8b-765f-4bc7-8613-c3751c7e108a" providerId="ADAL" clId="{6984BB6A-AEFA-454D-945F-1714814066B6}" dt="2023-11-27T15:09:09.640" v="2460"/>
              <pc2:cmMkLst xmlns:pc2="http://schemas.microsoft.com/office/powerpoint/2019/9/main/command">
                <pc:docMk/>
                <pc:sldMk cId="0" sldId="269"/>
                <pc2:cmMk id="{D62A58DD-001A-4C06-8D95-12EA6E6DD370}"/>
              </pc2:cmMkLst>
            </pc226:cmChg>
          </p:ext>
        </pc:extLst>
      </pc:sldChg>
      <pc:sldChg chg="delSp mod delAnim modNotesTx">
        <pc:chgData name="Karin Coltart" userId="354daf8b-765f-4bc7-8613-c3751c7e108a" providerId="ADAL" clId="{6984BB6A-AEFA-454D-945F-1714814066B6}" dt="2023-11-27T15:57:41.962" v="4480" actId="20577"/>
        <pc:sldMkLst>
          <pc:docMk/>
          <pc:sldMk cId="0" sldId="270"/>
        </pc:sldMkLst>
        <pc:picChg chg="del">
          <ac:chgData name="Karin Coltart" userId="354daf8b-765f-4bc7-8613-c3751c7e108a" providerId="ADAL" clId="{6984BB6A-AEFA-454D-945F-1714814066B6}" dt="2023-11-21T09:22:39.046" v="50" actId="478"/>
          <ac:picMkLst>
            <pc:docMk/>
            <pc:sldMk cId="0" sldId="270"/>
            <ac:picMk id="2" creationId="{1CE2DB1F-3635-45BF-9F25-97B5471F3369}"/>
          </ac:picMkLst>
        </pc:picChg>
      </pc:sldChg>
      <pc:sldChg chg="delSp modSp mod delAnim modNotesTx">
        <pc:chgData name="Karin Coltart" userId="354daf8b-765f-4bc7-8613-c3751c7e108a" providerId="ADAL" clId="{6984BB6A-AEFA-454D-945F-1714814066B6}" dt="2023-11-21T09:21:37.946" v="37" actId="478"/>
        <pc:sldMkLst>
          <pc:docMk/>
          <pc:sldMk cId="0" sldId="271"/>
        </pc:sldMkLst>
        <pc:spChg chg="mod">
          <ac:chgData name="Karin Coltart" userId="354daf8b-765f-4bc7-8613-c3751c7e108a" providerId="ADAL" clId="{6984BB6A-AEFA-454D-945F-1714814066B6}" dt="2023-11-21T09:20:29.163" v="11" actId="20577"/>
          <ac:spMkLst>
            <pc:docMk/>
            <pc:sldMk cId="0" sldId="271"/>
            <ac:spMk id="7" creationId="{2ED10964-9B05-404F-BFD6-0CFAA0AE0E5D}"/>
          </ac:spMkLst>
        </pc:spChg>
        <pc:picChg chg="del">
          <ac:chgData name="Karin Coltart" userId="354daf8b-765f-4bc7-8613-c3751c7e108a" providerId="ADAL" clId="{6984BB6A-AEFA-454D-945F-1714814066B6}" dt="2023-11-21T09:21:37.946" v="37" actId="478"/>
          <ac:picMkLst>
            <pc:docMk/>
            <pc:sldMk cId="0" sldId="271"/>
            <ac:picMk id="2" creationId="{0A6DAFEA-6522-48EE-BF1E-748610879028}"/>
          </ac:picMkLst>
        </pc:picChg>
      </pc:sldChg>
      <pc:sldChg chg="delSp modSp mod delAnim addCm modCm modNotesTx">
        <pc:chgData name="Karin Coltart" userId="354daf8b-765f-4bc7-8613-c3751c7e108a" providerId="ADAL" clId="{6984BB6A-AEFA-454D-945F-1714814066B6}" dt="2023-11-27T15:34:53.254" v="3228"/>
        <pc:sldMkLst>
          <pc:docMk/>
          <pc:sldMk cId="0" sldId="272"/>
        </pc:sldMkLst>
        <pc:spChg chg="mod">
          <ac:chgData name="Karin Coltart" userId="354daf8b-765f-4bc7-8613-c3751c7e108a" providerId="ADAL" clId="{6984BB6A-AEFA-454D-945F-1714814066B6}" dt="2023-11-27T15:33:26.365" v="3227" actId="20577"/>
          <ac:spMkLst>
            <pc:docMk/>
            <pc:sldMk cId="0" sldId="272"/>
            <ac:spMk id="7" creationId="{D1CA865B-121D-4FBB-9945-08E209D4A7BD}"/>
          </ac:spMkLst>
        </pc:spChg>
        <pc:spChg chg="mod">
          <ac:chgData name="Karin Coltart" userId="354daf8b-765f-4bc7-8613-c3751c7e108a" providerId="ADAL" clId="{6984BB6A-AEFA-454D-945F-1714814066B6}" dt="2023-11-21T15:30:46.564" v="815" actId="1076"/>
          <ac:spMkLst>
            <pc:docMk/>
            <pc:sldMk cId="0" sldId="272"/>
            <ac:spMk id="8" creationId="{2C0F3CA6-9E7E-4404-9B5D-58B7A2BF913F}"/>
          </ac:spMkLst>
        </pc:spChg>
        <pc:picChg chg="del">
          <ac:chgData name="Karin Coltart" userId="354daf8b-765f-4bc7-8613-c3751c7e108a" providerId="ADAL" clId="{6984BB6A-AEFA-454D-945F-1714814066B6}" dt="2023-11-21T09:22:07.567" v="39" actId="478"/>
          <ac:picMkLst>
            <pc:docMk/>
            <pc:sldMk cId="0" sldId="272"/>
            <ac:picMk id="3" creationId="{F82B3B1F-1A22-4D06-8CE4-0C34FD373B2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Karin Coltart" userId="354daf8b-765f-4bc7-8613-c3751c7e108a" providerId="ADAL" clId="{6984BB6A-AEFA-454D-945F-1714814066B6}" dt="2023-11-27T15:34:53.254" v="3228"/>
              <pc2:cmMkLst xmlns:pc2="http://schemas.microsoft.com/office/powerpoint/2019/9/main/command">
                <pc:docMk/>
                <pc:sldMk cId="0" sldId="272"/>
                <pc2:cmMk id="{5B26A3E4-3AD1-4A63-839F-202529D8F49E}"/>
              </pc2:cmMkLst>
            </pc226:cmChg>
          </p:ext>
        </pc:extLst>
      </pc:sldChg>
      <pc:sldChg chg="delSp modSp mod ord delAnim addCm modCm modNotesTx">
        <pc:chgData name="Karin Coltart" userId="354daf8b-765f-4bc7-8613-c3751c7e108a" providerId="ADAL" clId="{6984BB6A-AEFA-454D-945F-1714814066B6}" dt="2023-11-27T15:33:15.156" v="3210" actId="20577"/>
        <pc:sldMkLst>
          <pc:docMk/>
          <pc:sldMk cId="0" sldId="273"/>
        </pc:sldMkLst>
        <pc:spChg chg="mod">
          <ac:chgData name="Karin Coltart" userId="354daf8b-765f-4bc7-8613-c3751c7e108a" providerId="ADAL" clId="{6984BB6A-AEFA-454D-945F-1714814066B6}" dt="2023-11-27T15:33:15.156" v="3210" actId="20577"/>
          <ac:spMkLst>
            <pc:docMk/>
            <pc:sldMk cId="0" sldId="273"/>
            <ac:spMk id="7" creationId="{5BBDF1F0-7D02-468D-B749-FD6AE503FB74}"/>
          </ac:spMkLst>
        </pc:spChg>
        <pc:spChg chg="mod">
          <ac:chgData name="Karin Coltart" userId="354daf8b-765f-4bc7-8613-c3751c7e108a" providerId="ADAL" clId="{6984BB6A-AEFA-454D-945F-1714814066B6}" dt="2023-11-21T16:03:20.772" v="1331" actId="20577"/>
          <ac:spMkLst>
            <pc:docMk/>
            <pc:sldMk cId="0" sldId="273"/>
            <ac:spMk id="8" creationId="{E18A4E16-6FEA-419C-8119-4F3CD6452156}"/>
          </ac:spMkLst>
        </pc:spChg>
        <pc:picChg chg="del">
          <ac:chgData name="Karin Coltart" userId="354daf8b-765f-4bc7-8613-c3751c7e108a" providerId="ADAL" clId="{6984BB6A-AEFA-454D-945F-1714814066B6}" dt="2023-11-21T09:22:12.315" v="41" actId="478"/>
          <ac:picMkLst>
            <pc:docMk/>
            <pc:sldMk cId="0" sldId="273"/>
            <ac:picMk id="2" creationId="{84AF5F02-33AF-437E-9AF5-A44F93D3373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Karin Coltart" userId="354daf8b-765f-4bc7-8613-c3751c7e108a" providerId="ADAL" clId="{6984BB6A-AEFA-454D-945F-1714814066B6}" dt="2023-11-27T15:33:15.156" v="3210" actId="20577"/>
              <pc2:cmMkLst xmlns:pc2="http://schemas.microsoft.com/office/powerpoint/2019/9/main/command">
                <pc:docMk/>
                <pc:sldMk cId="0" sldId="273"/>
                <pc2:cmMk id="{F45A207B-D2FD-4A7B-BB56-44AD77496BB4}"/>
              </pc2:cmMkLst>
            </pc226:cmChg>
          </p:ext>
        </pc:extLst>
      </pc:sldChg>
      <pc:sldChg chg="delSp modSp mod delAnim modNotesTx">
        <pc:chgData name="Karin Coltart" userId="354daf8b-765f-4bc7-8613-c3751c7e108a" providerId="ADAL" clId="{6984BB6A-AEFA-454D-945F-1714814066B6}" dt="2023-11-27T15:33:09.455" v="3193" actId="20577"/>
        <pc:sldMkLst>
          <pc:docMk/>
          <pc:sldMk cId="2843378570" sldId="276"/>
        </pc:sldMkLst>
        <pc:spChg chg="mod">
          <ac:chgData name="Karin Coltart" userId="354daf8b-765f-4bc7-8613-c3751c7e108a" providerId="ADAL" clId="{6984BB6A-AEFA-454D-945F-1714814066B6}" dt="2023-11-27T15:33:09.455" v="3193" actId="20577"/>
          <ac:spMkLst>
            <pc:docMk/>
            <pc:sldMk cId="2843378570" sldId="276"/>
            <ac:spMk id="7" creationId="{D1CA865B-121D-4FBB-9945-08E209D4A7BD}"/>
          </ac:spMkLst>
        </pc:spChg>
        <pc:picChg chg="del">
          <ac:chgData name="Karin Coltart" userId="354daf8b-765f-4bc7-8613-c3751c7e108a" providerId="ADAL" clId="{6984BB6A-AEFA-454D-945F-1714814066B6}" dt="2023-11-21T09:22:10.075" v="40" actId="478"/>
          <ac:picMkLst>
            <pc:docMk/>
            <pc:sldMk cId="2843378570" sldId="276"/>
            <ac:picMk id="2" creationId="{6650B90C-6428-4519-AFC1-1F8BF0F2BF09}"/>
          </ac:picMkLst>
        </pc:picChg>
      </pc:sldChg>
      <pc:sldChg chg="delSp modSp mod delAnim modNotesTx">
        <pc:chgData name="Karin Coltart" userId="354daf8b-765f-4bc7-8613-c3751c7e108a" providerId="ADAL" clId="{6984BB6A-AEFA-454D-945F-1714814066B6}" dt="2023-11-27T16:02:08.827" v="4601" actId="20577"/>
        <pc:sldMkLst>
          <pc:docMk/>
          <pc:sldMk cId="1479971198" sldId="293"/>
        </pc:sldMkLst>
        <pc:spChg chg="mod">
          <ac:chgData name="Karin Coltart" userId="354daf8b-765f-4bc7-8613-c3751c7e108a" providerId="ADAL" clId="{6984BB6A-AEFA-454D-945F-1714814066B6}" dt="2023-11-27T15:35:41.599" v="3289" actId="20577"/>
          <ac:spMkLst>
            <pc:docMk/>
            <pc:sldMk cId="1479971198" sldId="293"/>
            <ac:spMk id="7" creationId="{96A3051C-5CDA-48F9-8CFD-AFBC3F245E20}"/>
          </ac:spMkLst>
        </pc:spChg>
        <pc:spChg chg="mod">
          <ac:chgData name="Karin Coltart" userId="354daf8b-765f-4bc7-8613-c3751c7e108a" providerId="ADAL" clId="{6984BB6A-AEFA-454D-945F-1714814066B6}" dt="2023-11-27T16:01:48.972" v="4572" actId="20577"/>
          <ac:spMkLst>
            <pc:docMk/>
            <pc:sldMk cId="1479971198" sldId="293"/>
            <ac:spMk id="8" creationId="{FBEF2E2A-247D-4A3B-AB1E-C540D2F03A98}"/>
          </ac:spMkLst>
        </pc:spChg>
        <pc:picChg chg="del">
          <ac:chgData name="Karin Coltart" userId="354daf8b-765f-4bc7-8613-c3751c7e108a" providerId="ADAL" clId="{6984BB6A-AEFA-454D-945F-1714814066B6}" dt="2023-11-21T09:22:23.712" v="44" actId="478"/>
          <ac:picMkLst>
            <pc:docMk/>
            <pc:sldMk cId="1479971198" sldId="293"/>
            <ac:picMk id="2" creationId="{3FA058B0-0AEA-4A9E-A55A-B7C6354BC143}"/>
          </ac:picMkLst>
        </pc:picChg>
      </pc:sldChg>
      <pc:sldChg chg="delSp modSp mod delAnim modNotesTx">
        <pc:chgData name="Karin Coltart" userId="354daf8b-765f-4bc7-8613-c3751c7e108a" providerId="ADAL" clId="{6984BB6A-AEFA-454D-945F-1714814066B6}" dt="2023-11-27T15:35:09.675" v="3247" actId="20577"/>
        <pc:sldMkLst>
          <pc:docMk/>
          <pc:sldMk cId="4245355112" sldId="304"/>
        </pc:sldMkLst>
        <pc:spChg chg="mod">
          <ac:chgData name="Karin Coltart" userId="354daf8b-765f-4bc7-8613-c3751c7e108a" providerId="ADAL" clId="{6984BB6A-AEFA-454D-945F-1714814066B6}" dt="2023-11-27T15:35:09.675" v="3247" actId="20577"/>
          <ac:spMkLst>
            <pc:docMk/>
            <pc:sldMk cId="4245355112" sldId="304"/>
            <ac:spMk id="7" creationId="{A8E6BA13-A376-4B31-84B0-0F545FDA9F48}"/>
          </ac:spMkLst>
        </pc:spChg>
        <pc:picChg chg="del">
          <ac:chgData name="Karin Coltart" userId="354daf8b-765f-4bc7-8613-c3751c7e108a" providerId="ADAL" clId="{6984BB6A-AEFA-454D-945F-1714814066B6}" dt="2023-11-21T09:22:20.553" v="43" actId="478"/>
          <ac:picMkLst>
            <pc:docMk/>
            <pc:sldMk cId="4245355112" sldId="304"/>
            <ac:picMk id="2" creationId="{BA533E38-D63E-4948-A8D5-41DF0EA4CCEF}"/>
          </ac:picMkLst>
        </pc:picChg>
      </pc:sldChg>
      <pc:sldChg chg="delSp modSp mod delAnim modNotesTx">
        <pc:chgData name="Karin Coltart" userId="354daf8b-765f-4bc7-8613-c3751c7e108a" providerId="ADAL" clId="{6984BB6A-AEFA-454D-945F-1714814066B6}" dt="2023-11-27T15:35:59.413" v="3308" actId="20577"/>
        <pc:sldMkLst>
          <pc:docMk/>
          <pc:sldMk cId="523341156" sldId="305"/>
        </pc:sldMkLst>
        <pc:spChg chg="mod">
          <ac:chgData name="Karin Coltart" userId="354daf8b-765f-4bc7-8613-c3751c7e108a" providerId="ADAL" clId="{6984BB6A-AEFA-454D-945F-1714814066B6}" dt="2023-11-27T15:35:59.413" v="3308" actId="20577"/>
          <ac:spMkLst>
            <pc:docMk/>
            <pc:sldMk cId="523341156" sldId="305"/>
            <ac:spMk id="7" creationId="{96A3051C-5CDA-48F9-8CFD-AFBC3F245E20}"/>
          </ac:spMkLst>
        </pc:spChg>
        <pc:picChg chg="del">
          <ac:chgData name="Karin Coltart" userId="354daf8b-765f-4bc7-8613-c3751c7e108a" providerId="ADAL" clId="{6984BB6A-AEFA-454D-945F-1714814066B6}" dt="2023-11-21T09:22:26.256" v="45" actId="478"/>
          <ac:picMkLst>
            <pc:docMk/>
            <pc:sldMk cId="523341156" sldId="305"/>
            <ac:picMk id="2" creationId="{70AA0167-4DC3-4C6F-A35C-6AE09B00760D}"/>
          </ac:picMkLst>
        </pc:picChg>
      </pc:sldChg>
      <pc:sldChg chg="delSp modSp mod delAnim modNotesTx">
        <pc:chgData name="Karin Coltart" userId="354daf8b-765f-4bc7-8613-c3751c7e108a" providerId="ADAL" clId="{6984BB6A-AEFA-454D-945F-1714814066B6}" dt="2023-11-27T15:36:09.410" v="3328" actId="20577"/>
        <pc:sldMkLst>
          <pc:docMk/>
          <pc:sldMk cId="4181023608" sldId="306"/>
        </pc:sldMkLst>
        <pc:spChg chg="mod">
          <ac:chgData name="Karin Coltart" userId="354daf8b-765f-4bc7-8613-c3751c7e108a" providerId="ADAL" clId="{6984BB6A-AEFA-454D-945F-1714814066B6}" dt="2023-11-27T15:36:09.410" v="3328" actId="20577"/>
          <ac:spMkLst>
            <pc:docMk/>
            <pc:sldMk cId="4181023608" sldId="306"/>
            <ac:spMk id="7" creationId="{96A3051C-5CDA-48F9-8CFD-AFBC3F245E20}"/>
          </ac:spMkLst>
        </pc:spChg>
        <pc:picChg chg="del">
          <ac:chgData name="Karin Coltart" userId="354daf8b-765f-4bc7-8613-c3751c7e108a" providerId="ADAL" clId="{6984BB6A-AEFA-454D-945F-1714814066B6}" dt="2023-11-21T09:22:28.940" v="46" actId="478"/>
          <ac:picMkLst>
            <pc:docMk/>
            <pc:sldMk cId="4181023608" sldId="306"/>
            <ac:picMk id="2" creationId="{0F1D9B6A-AFE9-4876-BBD1-58DCD8942BD8}"/>
          </ac:picMkLst>
        </pc:picChg>
      </pc:sldChg>
      <pc:sldChg chg="delSp modSp mod delAnim modNotesTx">
        <pc:chgData name="Karin Coltart" userId="354daf8b-765f-4bc7-8613-c3751c7e108a" providerId="ADAL" clId="{6984BB6A-AEFA-454D-945F-1714814066B6}" dt="2023-11-27T15:36:15.199" v="3347" actId="20577"/>
        <pc:sldMkLst>
          <pc:docMk/>
          <pc:sldMk cId="1787507454" sldId="307"/>
        </pc:sldMkLst>
        <pc:spChg chg="mod">
          <ac:chgData name="Karin Coltart" userId="354daf8b-765f-4bc7-8613-c3751c7e108a" providerId="ADAL" clId="{6984BB6A-AEFA-454D-945F-1714814066B6}" dt="2023-11-27T15:36:15.199" v="3347" actId="20577"/>
          <ac:spMkLst>
            <pc:docMk/>
            <pc:sldMk cId="1787507454" sldId="307"/>
            <ac:spMk id="7" creationId="{96A3051C-5CDA-48F9-8CFD-AFBC3F245E20}"/>
          </ac:spMkLst>
        </pc:spChg>
        <pc:picChg chg="del">
          <ac:chgData name="Karin Coltart" userId="354daf8b-765f-4bc7-8613-c3751c7e108a" providerId="ADAL" clId="{6984BB6A-AEFA-454D-945F-1714814066B6}" dt="2023-11-21T09:22:31.172" v="47" actId="478"/>
          <ac:picMkLst>
            <pc:docMk/>
            <pc:sldMk cId="1787507454" sldId="307"/>
            <ac:picMk id="2" creationId="{092D61C6-55A1-4CA0-B622-C48C17F7D7AF}"/>
          </ac:picMkLst>
        </pc:picChg>
      </pc:sldChg>
      <pc:sldChg chg="delSp modSp mod delAnim modNotesTx">
        <pc:chgData name="Karin Coltart" userId="354daf8b-765f-4bc7-8613-c3751c7e108a" providerId="ADAL" clId="{6984BB6A-AEFA-454D-945F-1714814066B6}" dt="2023-11-27T15:39:07.114" v="3574" actId="20577"/>
        <pc:sldMkLst>
          <pc:docMk/>
          <pc:sldMk cId="2246844012" sldId="308"/>
        </pc:sldMkLst>
        <pc:spChg chg="mod">
          <ac:chgData name="Karin Coltart" userId="354daf8b-765f-4bc7-8613-c3751c7e108a" providerId="ADAL" clId="{6984BB6A-AEFA-454D-945F-1714814066B6}" dt="2023-11-27T15:36:33.370" v="3368" actId="20577"/>
          <ac:spMkLst>
            <pc:docMk/>
            <pc:sldMk cId="2246844012" sldId="308"/>
            <ac:spMk id="7" creationId="{96A3051C-5CDA-48F9-8CFD-AFBC3F245E20}"/>
          </ac:spMkLst>
        </pc:spChg>
        <pc:picChg chg="del">
          <ac:chgData name="Karin Coltart" userId="354daf8b-765f-4bc7-8613-c3751c7e108a" providerId="ADAL" clId="{6984BB6A-AEFA-454D-945F-1714814066B6}" dt="2023-11-21T09:22:33.974" v="48" actId="478"/>
          <ac:picMkLst>
            <pc:docMk/>
            <pc:sldMk cId="2246844012" sldId="308"/>
            <ac:picMk id="2" creationId="{7B30603D-AAC9-4DE8-B472-9FAE349020F0}"/>
          </ac:picMkLst>
        </pc:picChg>
      </pc:sldChg>
      <pc:sldChg chg="delSp modSp mod delAnim modNotesTx">
        <pc:chgData name="Karin Coltart" userId="354daf8b-765f-4bc7-8613-c3751c7e108a" providerId="ADAL" clId="{6984BB6A-AEFA-454D-945F-1714814066B6}" dt="2023-11-27T16:03:08.787" v="4624" actId="33524"/>
        <pc:sldMkLst>
          <pc:docMk/>
          <pc:sldMk cId="1206799673" sldId="309"/>
        </pc:sldMkLst>
        <pc:spChg chg="mod">
          <ac:chgData name="Karin Coltart" userId="354daf8b-765f-4bc7-8613-c3751c7e108a" providerId="ADAL" clId="{6984BB6A-AEFA-454D-945F-1714814066B6}" dt="2023-11-27T15:36:48.987" v="3421" actId="20577"/>
          <ac:spMkLst>
            <pc:docMk/>
            <pc:sldMk cId="1206799673" sldId="309"/>
            <ac:spMk id="7" creationId="{96A3051C-5CDA-48F9-8CFD-AFBC3F245E20}"/>
          </ac:spMkLst>
        </pc:spChg>
        <pc:picChg chg="del">
          <ac:chgData name="Karin Coltart" userId="354daf8b-765f-4bc7-8613-c3751c7e108a" providerId="ADAL" clId="{6984BB6A-AEFA-454D-945F-1714814066B6}" dt="2023-11-21T09:22:36.450" v="49" actId="478"/>
          <ac:picMkLst>
            <pc:docMk/>
            <pc:sldMk cId="1206799673" sldId="309"/>
            <ac:picMk id="2" creationId="{E8972602-2265-4A88-813D-1181B46ABBDB}"/>
          </ac:picMkLst>
        </pc:picChg>
      </pc:sldChg>
      <pc:sldChg chg="modSp add del mod">
        <pc:chgData name="Karin Coltart" userId="354daf8b-765f-4bc7-8613-c3751c7e108a" providerId="ADAL" clId="{6984BB6A-AEFA-454D-945F-1714814066B6}" dt="2023-11-21T15:57:29.726" v="1138" actId="2696"/>
        <pc:sldMkLst>
          <pc:docMk/>
          <pc:sldMk cId="1425243984" sldId="310"/>
        </pc:sldMkLst>
        <pc:spChg chg="mod">
          <ac:chgData name="Karin Coltart" userId="354daf8b-765f-4bc7-8613-c3751c7e108a" providerId="ADAL" clId="{6984BB6A-AEFA-454D-945F-1714814066B6}" dt="2023-11-21T15:12:19.860" v="449" actId="14100"/>
          <ac:spMkLst>
            <pc:docMk/>
            <pc:sldMk cId="1425243984" sldId="310"/>
            <ac:spMk id="7" creationId="{D1CA865B-121D-4FBB-9945-08E209D4A7BD}"/>
          </ac:spMkLst>
        </pc:spChg>
        <pc:spChg chg="mod">
          <ac:chgData name="Karin Coltart" userId="354daf8b-765f-4bc7-8613-c3751c7e108a" providerId="ADAL" clId="{6984BB6A-AEFA-454D-945F-1714814066B6}" dt="2023-11-21T15:13:36.750" v="509" actId="20577"/>
          <ac:spMkLst>
            <pc:docMk/>
            <pc:sldMk cId="1425243984" sldId="310"/>
            <ac:spMk id="8" creationId="{2C0F3CA6-9E7E-4404-9B5D-58B7A2BF913F}"/>
          </ac:spMkLst>
        </pc:spChg>
      </pc:sldChg>
      <pc:sldChg chg="modSp add mod ord modNotesTx">
        <pc:chgData name="Karin Coltart" userId="354daf8b-765f-4bc7-8613-c3751c7e108a" providerId="ADAL" clId="{6984BB6A-AEFA-454D-945F-1714814066B6}" dt="2023-11-27T16:02:39.818" v="4623" actId="20577"/>
        <pc:sldMkLst>
          <pc:docMk/>
          <pc:sldMk cId="3778367665" sldId="310"/>
        </pc:sldMkLst>
        <pc:spChg chg="mod">
          <ac:chgData name="Karin Coltart" userId="354daf8b-765f-4bc7-8613-c3751c7e108a" providerId="ADAL" clId="{6984BB6A-AEFA-454D-945F-1714814066B6}" dt="2023-11-27T15:53:57.673" v="4126" actId="20577"/>
          <ac:spMkLst>
            <pc:docMk/>
            <pc:sldMk cId="3778367665" sldId="310"/>
            <ac:spMk id="7" creationId="{96A3051C-5CDA-48F9-8CFD-AFBC3F245E20}"/>
          </ac:spMkLst>
        </pc:spChg>
        <pc:spChg chg="mod">
          <ac:chgData name="Karin Coltart" userId="354daf8b-765f-4bc7-8613-c3751c7e108a" providerId="ADAL" clId="{6984BB6A-AEFA-454D-945F-1714814066B6}" dt="2023-11-27T15:53:12.055" v="4115" actId="20577"/>
          <ac:spMkLst>
            <pc:docMk/>
            <pc:sldMk cId="3778367665" sldId="310"/>
            <ac:spMk id="8" creationId="{FBEF2E2A-247D-4A3B-AB1E-C540D2F03A98}"/>
          </ac:spMkLst>
        </pc:spChg>
      </pc:sldChg>
    </pc:docChg>
  </pc:docChgLst>
  <pc:docChgLst>
    <pc:chgData name="Karin Coltart" userId="354daf8b-765f-4bc7-8613-c3751c7e108a" providerId="ADAL" clId="{08EABE4D-21E0-42E5-8BFE-1AA332F4DE2F}"/>
    <pc:docChg chg="modSld">
      <pc:chgData name="Karin Coltart" userId="354daf8b-765f-4bc7-8613-c3751c7e108a" providerId="ADAL" clId="{08EABE4D-21E0-42E5-8BFE-1AA332F4DE2F}" dt="2024-01-19T15:39:03.248" v="46" actId="20577"/>
      <pc:docMkLst>
        <pc:docMk/>
      </pc:docMkLst>
      <pc:sldChg chg="modNotesTx">
        <pc:chgData name="Karin Coltart" userId="354daf8b-765f-4bc7-8613-c3751c7e108a" providerId="ADAL" clId="{08EABE4D-21E0-42E5-8BFE-1AA332F4DE2F}" dt="2024-01-19T14:37:53.067" v="1" actId="6549"/>
        <pc:sldMkLst>
          <pc:docMk/>
          <pc:sldMk cId="0" sldId="266"/>
        </pc:sldMkLst>
      </pc:sldChg>
      <pc:sldChg chg="modNotesTx">
        <pc:chgData name="Karin Coltart" userId="354daf8b-765f-4bc7-8613-c3751c7e108a" providerId="ADAL" clId="{08EABE4D-21E0-42E5-8BFE-1AA332F4DE2F}" dt="2024-01-19T14:38:07.561" v="5" actId="6549"/>
        <pc:sldMkLst>
          <pc:docMk/>
          <pc:sldMk cId="0" sldId="269"/>
        </pc:sldMkLst>
      </pc:sldChg>
      <pc:sldChg chg="modNotesTx">
        <pc:chgData name="Karin Coltart" userId="354daf8b-765f-4bc7-8613-c3751c7e108a" providerId="ADAL" clId="{08EABE4D-21E0-42E5-8BFE-1AA332F4DE2F}" dt="2024-01-19T14:38:44.961" v="15" actId="6549"/>
        <pc:sldMkLst>
          <pc:docMk/>
          <pc:sldMk cId="0" sldId="270"/>
        </pc:sldMkLst>
      </pc:sldChg>
      <pc:sldChg chg="modSp mod modNotesTx">
        <pc:chgData name="Karin Coltart" userId="354daf8b-765f-4bc7-8613-c3751c7e108a" providerId="ADAL" clId="{08EABE4D-21E0-42E5-8BFE-1AA332F4DE2F}" dt="2024-01-19T15:39:03.248" v="46" actId="20577"/>
        <pc:sldMkLst>
          <pc:docMk/>
          <pc:sldMk cId="0" sldId="271"/>
        </pc:sldMkLst>
        <pc:spChg chg="mod">
          <ac:chgData name="Karin Coltart" userId="354daf8b-765f-4bc7-8613-c3751c7e108a" providerId="ADAL" clId="{08EABE4D-21E0-42E5-8BFE-1AA332F4DE2F}" dt="2024-01-19T15:39:03.248" v="46" actId="20577"/>
          <ac:spMkLst>
            <pc:docMk/>
            <pc:sldMk cId="0" sldId="271"/>
            <ac:spMk id="7" creationId="{2ED10964-9B05-404F-BFD6-0CFAA0AE0E5D}"/>
          </ac:spMkLst>
        </pc:spChg>
      </pc:sldChg>
      <pc:sldChg chg="modNotesTx">
        <pc:chgData name="Karin Coltart" userId="354daf8b-765f-4bc7-8613-c3751c7e108a" providerId="ADAL" clId="{08EABE4D-21E0-42E5-8BFE-1AA332F4DE2F}" dt="2024-01-19T14:37:56.833" v="2" actId="6549"/>
        <pc:sldMkLst>
          <pc:docMk/>
          <pc:sldMk cId="0" sldId="272"/>
        </pc:sldMkLst>
      </pc:sldChg>
      <pc:sldChg chg="modNotesTx">
        <pc:chgData name="Karin Coltart" userId="354daf8b-765f-4bc7-8613-c3751c7e108a" providerId="ADAL" clId="{08EABE4D-21E0-42E5-8BFE-1AA332F4DE2F}" dt="2024-01-19T14:38:00.065" v="3" actId="6549"/>
        <pc:sldMkLst>
          <pc:docMk/>
          <pc:sldMk cId="0" sldId="273"/>
        </pc:sldMkLst>
      </pc:sldChg>
      <pc:sldChg chg="modNotesTx">
        <pc:chgData name="Karin Coltart" userId="354daf8b-765f-4bc7-8613-c3751c7e108a" providerId="ADAL" clId="{08EABE4D-21E0-42E5-8BFE-1AA332F4DE2F}" dt="2024-01-19T14:38:03.540" v="4" actId="6549"/>
        <pc:sldMkLst>
          <pc:docMk/>
          <pc:sldMk cId="2843378570" sldId="276"/>
        </pc:sldMkLst>
      </pc:sldChg>
      <pc:sldChg chg="modNotesTx">
        <pc:chgData name="Karin Coltart" userId="354daf8b-765f-4bc7-8613-c3751c7e108a" providerId="ADAL" clId="{08EABE4D-21E0-42E5-8BFE-1AA332F4DE2F}" dt="2024-01-19T14:38:14.467" v="7" actId="6549"/>
        <pc:sldMkLst>
          <pc:docMk/>
          <pc:sldMk cId="1479971198" sldId="293"/>
        </pc:sldMkLst>
      </pc:sldChg>
      <pc:sldChg chg="modNotesTx">
        <pc:chgData name="Karin Coltart" userId="354daf8b-765f-4bc7-8613-c3751c7e108a" providerId="ADAL" clId="{08EABE4D-21E0-42E5-8BFE-1AA332F4DE2F}" dt="2024-01-19T14:38:10.681" v="6" actId="6549"/>
        <pc:sldMkLst>
          <pc:docMk/>
          <pc:sldMk cId="4245355112" sldId="304"/>
        </pc:sldMkLst>
      </pc:sldChg>
      <pc:sldChg chg="modNotesTx">
        <pc:chgData name="Karin Coltart" userId="354daf8b-765f-4bc7-8613-c3751c7e108a" providerId="ADAL" clId="{08EABE4D-21E0-42E5-8BFE-1AA332F4DE2F}" dt="2024-01-19T14:38:21.127" v="9" actId="6549"/>
        <pc:sldMkLst>
          <pc:docMk/>
          <pc:sldMk cId="523341156" sldId="305"/>
        </pc:sldMkLst>
      </pc:sldChg>
      <pc:sldChg chg="modNotesTx">
        <pc:chgData name="Karin Coltart" userId="354daf8b-765f-4bc7-8613-c3751c7e108a" providerId="ADAL" clId="{08EABE4D-21E0-42E5-8BFE-1AA332F4DE2F}" dt="2024-01-19T14:38:25.008" v="10" actId="6549"/>
        <pc:sldMkLst>
          <pc:docMk/>
          <pc:sldMk cId="4181023608" sldId="306"/>
        </pc:sldMkLst>
      </pc:sldChg>
      <pc:sldChg chg="modNotesTx">
        <pc:chgData name="Karin Coltart" userId="354daf8b-765f-4bc7-8613-c3751c7e108a" providerId="ADAL" clId="{08EABE4D-21E0-42E5-8BFE-1AA332F4DE2F}" dt="2024-01-19T14:38:29.997" v="11" actId="6549"/>
        <pc:sldMkLst>
          <pc:docMk/>
          <pc:sldMk cId="1787507454" sldId="307"/>
        </pc:sldMkLst>
      </pc:sldChg>
      <pc:sldChg chg="modNotesTx">
        <pc:chgData name="Karin Coltart" userId="354daf8b-765f-4bc7-8613-c3751c7e108a" providerId="ADAL" clId="{08EABE4D-21E0-42E5-8BFE-1AA332F4DE2F}" dt="2024-01-19T14:38:34.440" v="12" actId="6549"/>
        <pc:sldMkLst>
          <pc:docMk/>
          <pc:sldMk cId="2246844012" sldId="308"/>
        </pc:sldMkLst>
      </pc:sldChg>
      <pc:sldChg chg="modNotesTx">
        <pc:chgData name="Karin Coltart" userId="354daf8b-765f-4bc7-8613-c3751c7e108a" providerId="ADAL" clId="{08EABE4D-21E0-42E5-8BFE-1AA332F4DE2F}" dt="2024-01-19T14:38:37.866" v="13" actId="6549"/>
        <pc:sldMkLst>
          <pc:docMk/>
          <pc:sldMk cId="1206799673" sldId="309"/>
        </pc:sldMkLst>
      </pc:sldChg>
      <pc:sldChg chg="modNotesTx">
        <pc:chgData name="Karin Coltart" userId="354daf8b-765f-4bc7-8613-c3751c7e108a" providerId="ADAL" clId="{08EABE4D-21E0-42E5-8BFE-1AA332F4DE2F}" dt="2024-01-19T14:38:17.444" v="8" actId="6549"/>
        <pc:sldMkLst>
          <pc:docMk/>
          <pc:sldMk cId="3778367665" sldId="310"/>
        </pc:sldMkLst>
      </pc:sldChg>
      <pc:sldChg chg="modNotesTx">
        <pc:chgData name="Karin Coltart" userId="354daf8b-765f-4bc7-8613-c3751c7e108a" providerId="ADAL" clId="{08EABE4D-21E0-42E5-8BFE-1AA332F4DE2F}" dt="2024-01-19T14:38:41.908" v="14" actId="6549"/>
        <pc:sldMkLst>
          <pc:docMk/>
          <pc:sldMk cId="2927576059" sldId="3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50270-96DE-41C3-9FA8-2A123AE575A6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A93EE-D991-4541-BB3D-53180E825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10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273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204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029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393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668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290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412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18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575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268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38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176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971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99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607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7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2B3CEB-1CD2-47D1-94F7-14F31CBDB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1C09DB-F66D-4F83-AC6B-82F2ABC8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7C55-78C0-4EA7-A7B8-3BDD57526055}" type="datetimeFigureOut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99913A-85D9-4E10-8164-558CB769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B28CCC-00BB-4801-BC3B-83CFBF6A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52D1C-150F-4184-8C6B-E48E0088CA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29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476C41B-BDE1-42E4-B851-03E5D63C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7382B5-E7F0-4BEB-A138-465CCA42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F2ED1-957E-4339-9CB2-471D923879E2}" type="datetimeFigureOut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A1ED34-6F5B-4487-9DD6-D3ABBEED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C5D2D7-692A-4C6A-8B53-35F1881B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A7628-DD9A-4DAF-864A-979AD0627C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3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56AE6A9-87DE-4DEB-8BAD-B36DF7E0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2DDDFDC-1A35-469F-A602-E2C2F60F8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ACF3FB0-A59D-43BD-9677-6F0F10F7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9FA13-E2D6-4159-A16B-54E4BDC71E41}" type="datetimeFigureOut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D3EFC13-1896-45D7-A668-CE5B18BD2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9BB7AB-7CF0-451B-9CCC-73228F30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86C9C-7916-44AD-B0C9-68C8C736F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7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668512D-20F0-4974-A6AE-AB7EDBCAD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C7C858C-5E5B-4E7A-827E-66288DFC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5C9C4-AAA3-4AC9-B65C-5BB401CCB761}" type="datetimeFigureOut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FD86EC4-647B-4A7D-9530-48A24B78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3EFF85C-53E7-4C8F-A30A-EC27076C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50C3D-9F55-4A93-859B-830926301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12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455D2-6561-4D76-A96D-8709D318A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998"/>
            <a:ext cx="8229600" cy="85725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07D7AEB-FBD6-472E-AD0E-563D0A7C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E2D0-0C84-4BA7-B034-D5A1FF8C3B44}" type="datetimeFigureOut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6582006-66AA-4096-BD4D-F7621F88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5B87ADB-207F-4088-9C44-6462166A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7592-5A8D-451C-9ED1-A9ECBCBAF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51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CF686215-9355-406B-8DF1-429A9CEFD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F13E287-9954-4FEF-8994-B20F308F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DB3A3-3687-49F0-9280-AC28C2CACC71}" type="datetimeFigureOut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DB0FFE3-5E0C-4204-8B72-8971C770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384D6FB-54F8-4273-A3F1-B7F3E99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3F0E6-D876-4536-9404-D29EC22C8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43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5758B8-29BD-4C38-85F6-8359151994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9B3CB02-B9BC-412A-BC58-871D9D0F36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628EA-9B75-4C1A-87A6-5FEEA1189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26E9A-43FE-433A-9DD7-BA9722FF4B3E}" type="datetimeFigureOut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3B5AD-7E24-4158-9D81-F79D5A914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D1FE-7A08-4EED-9A38-7992CD9E2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8A0D6CB-8169-44A5-B892-8E13E3A5071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7375E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7375E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7375E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7375E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7375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8.png"/><Relationship Id="rId2" Type="http://schemas.microsoft.com/office/2007/relationships/media" Target="../media/media15.m4a"/><Relationship Id="rId1" Type="http://schemas.openxmlformats.org/officeDocument/2006/relationships/tags" Target="../tags/tag1.xml"/><Relationship Id="rId6" Type="http://schemas.openxmlformats.org/officeDocument/2006/relationships/hyperlink" Target="https://www.understandingstandards.org.uk/Subjects/BusinessManagement" TargetMode="Externa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10964-9B05-404F-BFD6-0CFAA0AE0E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5625" y="1580783"/>
            <a:ext cx="8032750" cy="23698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Business Management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Question Paper - Overview</a:t>
            </a:r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6FC1F73D-648B-A38B-8D02-B8D11A7D9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3384" y="40308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115028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command words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39763" y="1315357"/>
            <a:ext cx="7860770" cy="352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Changing the command word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sources of finance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Explain sources of finance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easier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Name sources of finance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  <a:endParaRPr lang="en-US" dirty="0">
              <a:latin typeface="+mn-lt"/>
            </a:endParaRPr>
          </a:p>
        </p:txBody>
      </p:sp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A1052E94-560D-A75F-2A1D-DA603C75A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7982" y="3087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4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00"/>
    </mc:Choice>
    <mc:Fallback>
      <p:transition spd="slow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467" y="73083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mark allocations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3467" y="1273412"/>
            <a:ext cx="7860770" cy="352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Changing the mark allocation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sources of finance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sources of finance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(4)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easier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sources of finance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(2)</a:t>
            </a:r>
            <a:endParaRPr lang="en-US" dirty="0">
              <a:latin typeface="+mn-lt"/>
            </a:endParaRPr>
          </a:p>
        </p:txBody>
      </p:sp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8CCD427D-5CC6-5B99-0807-34CCD0762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3658" y="2668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2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115028"/>
            <a:ext cx="8142993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specificity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3467" y="1284864"/>
            <a:ext cx="7860770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Specificity of question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sources of finance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sources of finance suitable for expanding a business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marL="800100" lvl="5" defTabSz="914400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OR</a:t>
            </a:r>
            <a:endParaRPr lang="en-GB" dirty="0"/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3 sources of finance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  <a:endParaRPr lang="en-US" dirty="0">
              <a:latin typeface="+mn-lt"/>
            </a:endParaRPr>
          </a:p>
        </p:txBody>
      </p:sp>
      <p:pic>
        <p:nvPicPr>
          <p:cNvPr id="3" name="Slide 13">
            <a:hlinkClick r:id="" action="ppaction://media"/>
            <a:extLst>
              <a:ext uri="{FF2B5EF4-FFF2-40B4-BE49-F238E27FC236}">
                <a16:creationId xmlns:a16="http://schemas.microsoft.com/office/drawing/2014/main" id="{33FF0E23-01DE-5B79-8E90-FA81407EB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1037" y="2472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0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00"/>
    </mc:Choice>
    <mc:Fallback>
      <p:transition spd="slow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182140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 topics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39763" y="1508304"/>
            <a:ext cx="7860770" cy="280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Topic covered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sources of finance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the role of technology in the finance department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  <a:endParaRPr lang="en-US" dirty="0">
              <a:latin typeface="+mn-lt"/>
            </a:endParaRPr>
          </a:p>
        </p:txBody>
      </p:sp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id="{FE336484-A2CC-0795-2B07-637F12F05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5030" y="3759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4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00"/>
    </mc:Choice>
    <mc:Fallback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165362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number of possibilities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39763" y="1459227"/>
            <a:ext cx="7860770" cy="315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Number of possible answers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sources of finance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(2)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methods of training staff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(2)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id="{A41879A3-D6CF-8962-300B-FD8C976A0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3115" y="450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9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00"/>
    </mc:Choice>
    <mc:Fallback>
      <p:transition spd="slow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1615" y="105572"/>
            <a:ext cx="814299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Standards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1615" y="1078444"/>
            <a:ext cx="7860770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Further information on marking and examples of candidate work can be found on the SQA Understanding Standards website: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2400" b="1" kern="0" dirty="0">
              <a:solidFill>
                <a:srgbClr val="1F497D"/>
              </a:solidFill>
              <a:latin typeface="Arial"/>
            </a:endParaRPr>
          </a:p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  <a:hlinkClick r:id="rId6"/>
              </a:rPr>
              <a:t>https://www.understandingstandards.org.uk/Subjects/BusinessManagement</a:t>
            </a:r>
            <a:r>
              <a:rPr lang="en-GB" sz="2400" kern="0" dirty="0">
                <a:solidFill>
                  <a:srgbClr val="1F497D"/>
                </a:solidFill>
                <a:latin typeface="Arial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" name="Slide 16">
            <a:hlinkClick r:id="" action="ppaction://media"/>
            <a:extLst>
              <a:ext uri="{FF2B5EF4-FFF2-40B4-BE49-F238E27FC236}">
                <a16:creationId xmlns:a16="http://schemas.microsoft.com/office/drawing/2014/main" id="{8D5322CC-D69D-7CCA-FAAF-C4463674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9185" y="37030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757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00"/>
    </mc:Choice>
    <mc:Fallback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7">
            <a:hlinkClick r:id="" action="ppaction://media"/>
            <a:extLst>
              <a:ext uri="{FF2B5EF4-FFF2-40B4-BE49-F238E27FC236}">
                <a16:creationId xmlns:a16="http://schemas.microsoft.com/office/drawing/2014/main" id="{0B31489F-36AE-FEB9-B73E-16411B15C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9690" y="55002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7316787" cy="6461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What this presentation covers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639763" y="977900"/>
            <a:ext cx="7556500" cy="32501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A look at an SQA National 5 Business Management question paper in terms of: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lvl="1" indent="-342900" defTabSz="914400" eaLnBrk="1" hangingPunct="1">
              <a:spcBef>
                <a:spcPct val="20000"/>
              </a:spcBef>
              <a:buFont typeface="Symbol" panose="05050102010706020507" pitchFamily="18" charset="2"/>
              <a:buChar char="¨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duration</a:t>
            </a:r>
          </a:p>
          <a:p>
            <a:pPr marL="342900" lvl="1" indent="-342900" defTabSz="914400" eaLnBrk="1" hangingPunct="1">
              <a:spcBef>
                <a:spcPct val="20000"/>
              </a:spcBef>
              <a:buFont typeface="Symbol" panose="05050102010706020507" pitchFamily="18" charset="2"/>
              <a:buChar char="¨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structure</a:t>
            </a:r>
          </a:p>
          <a:p>
            <a:pPr marL="342900" lvl="1" indent="-342900" defTabSz="914400" eaLnBrk="1" hangingPunct="1">
              <a:spcBef>
                <a:spcPct val="20000"/>
              </a:spcBef>
              <a:buFont typeface="Symbol" panose="05050102010706020507" pitchFamily="18" charset="2"/>
              <a:buChar char="¨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content</a:t>
            </a:r>
          </a:p>
          <a:p>
            <a:pPr marL="342900" lvl="1" indent="-342900" defTabSz="914400" eaLnBrk="1" hangingPunct="1">
              <a:spcBef>
                <a:spcPct val="20000"/>
              </a:spcBef>
              <a:buFont typeface="Symbol" panose="05050102010706020507" pitchFamily="18" charset="2"/>
              <a:buChar char="¨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command words</a:t>
            </a:r>
          </a:p>
          <a:p>
            <a:pPr marL="342900" lvl="1" indent="-342900" defTabSz="914400" eaLnBrk="1" hangingPunct="1">
              <a:spcBef>
                <a:spcPct val="20000"/>
              </a:spcBef>
              <a:buFont typeface="Symbol" panose="05050102010706020507" pitchFamily="18" charset="2"/>
              <a:buChar char="¨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level of demand</a:t>
            </a:r>
          </a:p>
        </p:txBody>
      </p: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3DBD5967-41E8-8C30-8DA2-1EC3779C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9863" y="42783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CA865B-121D-4FBB-9945-08E209D4A7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8101901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Length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CA6-9E7E-4404-9B5D-58B7A2BF913F}"/>
              </a:ext>
            </a:extLst>
          </p:cNvPr>
          <p:cNvSpPr txBox="1"/>
          <p:nvPr/>
        </p:nvSpPr>
        <p:spPr>
          <a:xfrm>
            <a:off x="639763" y="1060711"/>
            <a:ext cx="7556500" cy="4062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2 hours for 90 marks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If centres choose to use a shortened in-house assessment, a proportionate time allocation should be used.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If centres choose to split an in-house assessment, the level of demand becomes easier overall.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D05E89D6-7E73-E28E-D608-52A938F8A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9482" y="39084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0"/>
    </mc:Choice>
    <mc:Fallback>
      <p:transition spd="slow" advTm="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BDF1F0-7D02-468D-B749-FD6AE503FB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7316787" cy="6461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Content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A4E16-6FEA-419C-8119-4F3CD6452156}"/>
              </a:ext>
            </a:extLst>
          </p:cNvPr>
          <p:cNvSpPr txBox="1"/>
          <p:nvPr/>
        </p:nvSpPr>
        <p:spPr>
          <a:xfrm>
            <a:off x="639763" y="977900"/>
            <a:ext cx="7556500" cy="3213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It will cover all five areas of study: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Understanding Business	</a:t>
            </a:r>
          </a:p>
          <a:p>
            <a:pPr marL="3429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Marketing</a:t>
            </a:r>
          </a:p>
          <a:p>
            <a:pPr marL="3429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Operations</a:t>
            </a:r>
          </a:p>
          <a:p>
            <a:pPr marL="3429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People</a:t>
            </a:r>
          </a:p>
          <a:p>
            <a:pPr marL="3429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Finance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US" dirty="0">
              <a:latin typeface="+mn-lt"/>
            </a:endParaRPr>
          </a:p>
        </p:txBody>
      </p:sp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73970EB0-E566-E653-0093-4654A99DB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7837" y="42783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CA865B-121D-4FBB-9945-08E209D4A7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731678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Structure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CA6-9E7E-4404-9B5D-58B7A2BF913F}"/>
              </a:ext>
            </a:extLst>
          </p:cNvPr>
          <p:cNvSpPr txBox="1"/>
          <p:nvPr/>
        </p:nvSpPr>
        <p:spPr>
          <a:xfrm>
            <a:off x="639763" y="846151"/>
            <a:ext cx="7556500" cy="36810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Section 1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2 case studies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each with 20 marks worth of questions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can cover any of the areas of study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questions can range from 1 mark to 5 marks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Section 2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5 questions, each worth 10 marks 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each covers a different area of study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questions can range from 1 mark to 4 marks</a:t>
            </a:r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FB65FA7B-971B-FC6B-D44D-28FA98A3C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3350" y="3738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7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0"/>
    </mc:Choice>
    <mc:Fallback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0784" y="313318"/>
            <a:ext cx="8367989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Common command words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D3A5005E-CE7F-F65B-0075-1227CA049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643" y="433283"/>
            <a:ext cx="406400" cy="4064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3CFB08-B06B-FE82-06AD-08B1F089D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691776"/>
              </p:ext>
            </p:extLst>
          </p:nvPr>
        </p:nvGraphicFramePr>
        <p:xfrm>
          <a:off x="692914" y="1374457"/>
          <a:ext cx="60960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3382856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92029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90392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</a:rPr>
                        <a:t>Identify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</a:rPr>
                        <a:t>State 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</a:rPr>
                        <a:t>Name 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3908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</a:rPr>
                        <a:t>Suggest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</a:rPr>
                        <a:t>Give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</a:rPr>
                        <a:t>Outline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52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</a:rPr>
                        <a:t>Complete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</a:rPr>
                        <a:t>Draw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</a:rPr>
                        <a:t>Calculate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204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</a:rPr>
                        <a:t>Describe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</a:rPr>
                        <a:t>Define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</a:rPr>
                        <a:t>Discuss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5421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</a:rPr>
                        <a:t>Justify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</a:rPr>
                        <a:t>Compare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</a:rPr>
                        <a:t>Distinguish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2181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</a:rPr>
                        <a:t>Explain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GB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GB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284123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0"/>
    </mc:Choice>
    <mc:Fallback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4675" y="439738"/>
            <a:ext cx="803275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Level of demand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FD6F6F9-14FD-49E5-B182-C570AECA3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131816"/>
              </p:ext>
            </p:extLst>
          </p:nvPr>
        </p:nvGraphicFramePr>
        <p:xfrm>
          <a:off x="672230" y="1416572"/>
          <a:ext cx="7670104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526">
                  <a:extLst>
                    <a:ext uri="{9D8B030D-6E8A-4147-A177-3AD203B41FA5}">
                      <a16:colId xmlns:a16="http://schemas.microsoft.com/office/drawing/2014/main" val="1678579206"/>
                    </a:ext>
                  </a:extLst>
                </a:gridCol>
                <a:gridCol w="1917526">
                  <a:extLst>
                    <a:ext uri="{9D8B030D-6E8A-4147-A177-3AD203B41FA5}">
                      <a16:colId xmlns:a16="http://schemas.microsoft.com/office/drawing/2014/main" val="4261716315"/>
                    </a:ext>
                  </a:extLst>
                </a:gridCol>
                <a:gridCol w="1917526">
                  <a:extLst>
                    <a:ext uri="{9D8B030D-6E8A-4147-A177-3AD203B41FA5}">
                      <a16:colId xmlns:a16="http://schemas.microsoft.com/office/drawing/2014/main" val="3061606214"/>
                    </a:ext>
                  </a:extLst>
                </a:gridCol>
                <a:gridCol w="1917526">
                  <a:extLst>
                    <a:ext uri="{9D8B030D-6E8A-4147-A177-3AD203B41FA5}">
                      <a16:colId xmlns:a16="http://schemas.microsoft.com/office/drawing/2014/main" val="825105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A-type candidate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B-type candidate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C-type candidate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669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Approximate % of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2996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Approximate number of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marks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marks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marks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3889411"/>
                  </a:ext>
                </a:extLst>
              </a:tr>
            </a:tbl>
          </a:graphicData>
        </a:graphic>
      </p:graphicFrame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AAC88745-C897-4040-CD6F-E4EAC2A04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8997" y="439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5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0"/>
    </mc:Choice>
    <mc:Fallback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814299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What dictates the level of demand?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39763" y="977900"/>
            <a:ext cx="78607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Level of demand of a question is determined by a variety of factors: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60363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question wording</a:t>
            </a:r>
          </a:p>
          <a:p>
            <a:pPr marL="360363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command word used </a:t>
            </a:r>
          </a:p>
          <a:p>
            <a:pPr marL="360363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number of marks allocated</a:t>
            </a:r>
          </a:p>
          <a:p>
            <a:pPr marL="360363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specificity of the question</a:t>
            </a:r>
          </a:p>
          <a:p>
            <a:pPr marL="360363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topic covered</a:t>
            </a:r>
          </a:p>
          <a:p>
            <a:pPr marL="360363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number of possible answers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5FFFAFD5-6677-ED9D-CD97-2053F9464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4711" y="547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7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0"/>
    </mc:Choice>
    <mc:Fallback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467" y="73083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question wording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3467" y="1273412"/>
            <a:ext cx="78607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Sometimes the question itself dictates how many points are needed. For example: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anose="05000000000000000000" pitchFamily="2" charset="2"/>
              <a:buChar char="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3 features of the Equality Act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 </a:t>
            </a:r>
            <a:r>
              <a:rPr lang="en-GB" kern="0" dirty="0">
                <a:solidFill>
                  <a:srgbClr val="1F497D"/>
                </a:solidFill>
                <a:latin typeface="Arial"/>
              </a:rPr>
              <a:t>(need 3 features to gain full marks; no development marks)</a:t>
            </a:r>
            <a:endParaRPr lang="en-GB" b="1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anose="05000000000000000000" pitchFamily="2" charset="2"/>
              <a:buChar char="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features of the Equality Act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 </a:t>
            </a:r>
            <a:r>
              <a:rPr lang="en-GB" kern="0" dirty="0">
                <a:solidFill>
                  <a:srgbClr val="1F497D"/>
                </a:solidFill>
                <a:latin typeface="Arial"/>
              </a:rPr>
              <a:t>(must have at least 2 features; can have 3 features, or 2 features plus 1 development)</a:t>
            </a:r>
            <a:endParaRPr lang="en-GB" b="1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anose="05000000000000000000" pitchFamily="2" charset="2"/>
              <a:buChar char="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a feature of the Equality Act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 </a:t>
            </a:r>
            <a:r>
              <a:rPr lang="en-GB" kern="0" dirty="0">
                <a:solidFill>
                  <a:srgbClr val="1F497D"/>
                </a:solidFill>
                <a:latin typeface="Arial"/>
              </a:rPr>
              <a:t>(need </a:t>
            </a:r>
          </a:p>
          <a:p>
            <a:pPr indent="360363" defTabSz="914400" eaLnBrk="1" hangingPunct="1">
              <a:spcBef>
                <a:spcPct val="20000"/>
              </a:spcBef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1 feature plus 2 developments)</a:t>
            </a:r>
            <a:endParaRPr lang="en-US" dirty="0">
              <a:latin typeface="+mn-lt"/>
            </a:endParaRPr>
          </a:p>
        </p:txBody>
      </p:sp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3139E695-62B1-38F1-654C-569788358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4133" y="2668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6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0"/>
    </mc:Choice>
    <mc:Fallback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55DE5647BDE4448F46E652CFDCC1EF" ma:contentTypeVersion="10" ma:contentTypeDescription="Create a new document." ma:contentTypeScope="" ma:versionID="cfc3b2c383c60c5321bfbda956e769e4">
  <xsd:schema xmlns:xsd="http://www.w3.org/2001/XMLSchema" xmlns:xs="http://www.w3.org/2001/XMLSchema" xmlns:p="http://schemas.microsoft.com/office/2006/metadata/properties" xmlns:ns2="b08ac41b-a753-4214-b102-65774ed8011c" targetNamespace="http://schemas.microsoft.com/office/2006/metadata/properties" ma:root="true" ma:fieldsID="bdcf944fcb7cc6dca1a0ded4e860650c" ns2:_="">
    <xsd:import namespace="b08ac41b-a753-4214-b102-65774ed801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8ac41b-a753-4214-b102-65774ed801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4405EE-CA01-45C6-87D8-D2B1C2B1EF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1CA40A-9C5D-401E-834A-44AB5C7A67DB}">
  <ds:schemaRefs>
    <ds:schemaRef ds:uri="b08ac41b-a753-4214-b102-65774ed8011c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034506C-2AB3-435A-8575-F37004847D46}"/>
</file>

<file path=docProps/app.xml><?xml version="1.0" encoding="utf-8"?>
<Properties xmlns="http://schemas.openxmlformats.org/officeDocument/2006/extended-properties" xmlns:vt="http://schemas.openxmlformats.org/officeDocument/2006/docPropsVTypes">
  <TotalTime>5496</TotalTime>
  <Words>602</Words>
  <Application>Microsoft Office PowerPoint</Application>
  <PresentationFormat>On-screen Show (16:9)</PresentationFormat>
  <Paragraphs>146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Symbol</vt:lpstr>
      <vt:lpstr>Wingdings</vt:lpstr>
      <vt:lpstr>Office Theme</vt:lpstr>
      <vt:lpstr>N5 Business Management  Question Paper - Overview</vt:lpstr>
      <vt:lpstr>What this presentation covers</vt:lpstr>
      <vt:lpstr>Length</vt:lpstr>
      <vt:lpstr>Content </vt:lpstr>
      <vt:lpstr>Structure</vt:lpstr>
      <vt:lpstr>Common command words</vt:lpstr>
      <vt:lpstr>Level of demand</vt:lpstr>
      <vt:lpstr>What dictates the level of demand?</vt:lpstr>
      <vt:lpstr>Changing the level of demand:  question wording</vt:lpstr>
      <vt:lpstr>Changing the level of demand: command words</vt:lpstr>
      <vt:lpstr>Changing the level of demand:  mark allocations</vt:lpstr>
      <vt:lpstr>Changing the level of demand: specificity</vt:lpstr>
      <vt:lpstr>Changing the level of demand:  topics</vt:lpstr>
      <vt:lpstr>Changing the level of demand: number of possibilities</vt:lpstr>
      <vt:lpstr>Understanding Standards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Lang</dc:creator>
  <cp:lastModifiedBy>Eileen Cabuk</cp:lastModifiedBy>
  <cp:revision>92</cp:revision>
  <dcterms:created xsi:type="dcterms:W3CDTF">2018-07-26T07:39:47Z</dcterms:created>
  <dcterms:modified xsi:type="dcterms:W3CDTF">2024-01-24T15:10:14Z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0x0101005455DE5647BDE4448F46E652CFDCC1EF</vt:lpwstr>
  </property>
</Properties>
</file>