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notesMasterIdLst>
    <p:notesMasterId r:id="rId20"/>
  </p:notesMasterIdLst>
  <p:handoutMasterIdLst>
    <p:handoutMasterId r:id="rId21"/>
  </p:handoutMasterIdLst>
  <p:sldIdLst>
    <p:sldId id="364" r:id="rId14"/>
    <p:sldId id="408" r:id="rId15"/>
    <p:sldId id="409" r:id="rId16"/>
    <p:sldId id="410" r:id="rId17"/>
    <p:sldId id="411" r:id="rId18"/>
    <p:sldId id="412" r:id="rId19"/>
  </p:sldIdLst>
  <p:sldSz cx="10160000" cy="5715000"/>
  <p:notesSz cx="6662738" cy="9926638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reen" initials="AB" lastIdx="5" clrIdx="0">
    <p:extLst>
      <p:ext uri="{19B8F6BF-5375-455C-9EA6-DF929625EA0E}">
        <p15:presenceInfo xmlns:p15="http://schemas.microsoft.com/office/powerpoint/2012/main" userId="S::andrew.breen@sqa.org.uk::7fd79129-473c-4823-91ad-aa456d0f2d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71881" autoAdjust="0"/>
  </p:normalViewPr>
  <p:slideViewPr>
    <p:cSldViewPr>
      <p:cViewPr varScale="1">
        <p:scale>
          <a:sx n="43" d="100"/>
          <a:sy n="43" d="100"/>
        </p:scale>
        <p:origin x="1334" y="34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24/03/2022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0A8C3-E308-4717-8CF7-76FEA2BDB80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2923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67A9D-A980-45E6-B86C-74A8C0CF1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8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97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1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7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267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04800"/>
            <a:ext cx="876300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618" y="1401763"/>
            <a:ext cx="4296833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618" y="2087564"/>
            <a:ext cx="4296833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2011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20117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2641477"/>
            <a:ext cx="876300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49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369051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98500" y="1704976"/>
            <a:ext cx="876300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78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87" r:id="rId2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361556"/>
            <a:ext cx="4885556" cy="1872210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dirty="0"/>
              <a:t>NextGen update</a:t>
            </a:r>
            <a:br>
              <a:rPr lang="en-GB" dirty="0"/>
            </a:br>
            <a:r>
              <a:rPr lang="en-GB" dirty="0"/>
              <a:t>John Elliott</a:t>
            </a:r>
          </a:p>
        </p:txBody>
      </p:sp>
    </p:spTree>
    <p:extLst>
      <p:ext uri="{BB962C8B-B14F-4D97-AF65-F5344CB8AC3E}">
        <p14:creationId xmlns:p14="http://schemas.microsoft.com/office/powerpoint/2010/main" val="408134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2808312"/>
          </a:xfrm>
        </p:spPr>
        <p:txBody>
          <a:bodyPr/>
          <a:lstStyle/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The Team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Pilot Centres</a:t>
            </a:r>
          </a:p>
          <a:p>
            <a:pPr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Feedback from Network Events</a:t>
            </a:r>
          </a:p>
          <a:p>
            <a:pPr lvl="1"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Flexibility</a:t>
            </a:r>
          </a:p>
          <a:p>
            <a:pPr lvl="1"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Closed book assessments</a:t>
            </a:r>
          </a:p>
          <a:p>
            <a:pPr lvl="1"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Changing environment</a:t>
            </a:r>
          </a:p>
          <a:p>
            <a:pPr lvl="1"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Critical Skills</a:t>
            </a:r>
          </a:p>
          <a:p>
            <a:pPr lvl="1" defTabSz="685766" fontAlgn="base">
              <a:spcAft>
                <a:spcPct val="0"/>
              </a:spcAft>
              <a:defRPr/>
            </a:pPr>
            <a:r>
              <a:rPr lang="en-GB" kern="0" dirty="0">
                <a:latin typeface="Arial"/>
              </a:rPr>
              <a:t>Preparing Learners</a:t>
            </a: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pPr marL="0" indent="0" defTabSz="685766" fontAlgn="base">
              <a:spcAft>
                <a:spcPct val="0"/>
              </a:spcAft>
              <a:buNone/>
              <a:defRPr/>
            </a:pPr>
            <a:endParaRPr lang="en-GB" kern="0" dirty="0">
              <a:latin typeface="Arial"/>
            </a:endParaRPr>
          </a:p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55C787-3E1F-4B81-A47E-8C9CB76F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HN Accounting: Next Generation</a:t>
            </a:r>
          </a:p>
        </p:txBody>
      </p:sp>
    </p:spTree>
    <p:extLst>
      <p:ext uri="{BB962C8B-B14F-4D97-AF65-F5344CB8AC3E}">
        <p14:creationId xmlns:p14="http://schemas.microsoft.com/office/powerpoint/2010/main" val="379337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21D662-7A96-4F2D-8668-39DE2F3227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3528392"/>
          </a:xfrm>
        </p:spPr>
        <p:txBody>
          <a:bodyPr/>
          <a:lstStyle/>
          <a:p>
            <a:r>
              <a:rPr lang="en-GB" dirty="0"/>
              <a:t>Overarching Principles</a:t>
            </a:r>
          </a:p>
          <a:p>
            <a:pPr lvl="1"/>
            <a:r>
              <a:rPr lang="en-GB" dirty="0"/>
              <a:t>Number of Units</a:t>
            </a:r>
          </a:p>
          <a:p>
            <a:pPr lvl="1"/>
            <a:r>
              <a:rPr lang="en-GB" dirty="0"/>
              <a:t>Number of Assessments</a:t>
            </a:r>
          </a:p>
          <a:p>
            <a:pPr lvl="1"/>
            <a:r>
              <a:rPr lang="en-GB" dirty="0"/>
              <a:t>Assessment methods</a:t>
            </a:r>
          </a:p>
          <a:p>
            <a:pPr lvl="1"/>
            <a:r>
              <a:rPr lang="en-GB" dirty="0"/>
              <a:t>Project work</a:t>
            </a:r>
          </a:p>
          <a:p>
            <a:pPr lvl="1"/>
            <a:r>
              <a:rPr lang="en-GB" dirty="0"/>
              <a:t>Real world application</a:t>
            </a:r>
          </a:p>
          <a:p>
            <a:r>
              <a:rPr lang="en-GB" dirty="0"/>
              <a:t>Meta Skills</a:t>
            </a:r>
          </a:p>
          <a:p>
            <a:pPr lvl="1"/>
            <a:r>
              <a:rPr lang="en-GB" dirty="0"/>
              <a:t>Self management</a:t>
            </a:r>
          </a:p>
          <a:p>
            <a:pPr lvl="1"/>
            <a:r>
              <a:rPr lang="en-GB" dirty="0"/>
              <a:t>Social intelligence</a:t>
            </a:r>
          </a:p>
          <a:p>
            <a:pPr lvl="1"/>
            <a:r>
              <a:rPr lang="en-GB" dirty="0"/>
              <a:t>innovation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40150A-EB94-44A7-81A8-25C57106A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HN Accounting: Next Generation</a:t>
            </a:r>
          </a:p>
        </p:txBody>
      </p:sp>
    </p:spTree>
    <p:extLst>
      <p:ext uri="{BB962C8B-B14F-4D97-AF65-F5344CB8AC3E}">
        <p14:creationId xmlns:p14="http://schemas.microsoft.com/office/powerpoint/2010/main" val="341096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501069-2CD2-46A7-A132-5D468BF909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3096344"/>
          </a:xfrm>
        </p:spPr>
        <p:txBody>
          <a:bodyPr/>
          <a:lstStyle/>
          <a:p>
            <a:r>
              <a:rPr lang="en-GB" dirty="0"/>
              <a:t>Mandatory Section</a:t>
            </a:r>
          </a:p>
          <a:p>
            <a:pPr lvl="1"/>
            <a:r>
              <a:rPr lang="en-GB" dirty="0"/>
              <a:t>Management Accounting Principles</a:t>
            </a:r>
          </a:p>
          <a:p>
            <a:pPr lvl="1"/>
            <a:r>
              <a:rPr lang="en-GB" dirty="0"/>
              <a:t>Financial Accounting Principles</a:t>
            </a:r>
          </a:p>
          <a:p>
            <a:pPr lvl="1"/>
            <a:r>
              <a:rPr lang="en-GB" dirty="0"/>
              <a:t>Professional and Ethical Considerations of the Accountant (draft title)</a:t>
            </a:r>
          </a:p>
          <a:p>
            <a:pPr lvl="1"/>
            <a:endParaRPr lang="en-GB" dirty="0"/>
          </a:p>
          <a:p>
            <a:r>
              <a:rPr lang="en-GB" dirty="0"/>
              <a:t>Optional Section</a:t>
            </a:r>
          </a:p>
          <a:p>
            <a:pPr lvl="1"/>
            <a:r>
              <a:rPr lang="en-GB" dirty="0"/>
              <a:t>Accounting in the Business Environment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8BDE39-8AF2-45BA-AB3D-C17B5B6A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Structure – to date</a:t>
            </a:r>
          </a:p>
        </p:txBody>
      </p:sp>
    </p:spTree>
    <p:extLst>
      <p:ext uri="{BB962C8B-B14F-4D97-AF65-F5344CB8AC3E}">
        <p14:creationId xmlns:p14="http://schemas.microsoft.com/office/powerpoint/2010/main" val="82234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160B53-847B-4AE7-AFBD-0062C200CD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2880320"/>
          </a:xfrm>
        </p:spPr>
        <p:txBody>
          <a:bodyPr/>
          <a:lstStyle/>
          <a:p>
            <a:r>
              <a:rPr lang="en-GB" dirty="0"/>
              <a:t>Sustainability</a:t>
            </a:r>
          </a:p>
          <a:p>
            <a:endParaRPr lang="en-GB" dirty="0"/>
          </a:p>
          <a:p>
            <a:r>
              <a:rPr lang="en-GB" dirty="0"/>
              <a:t>Grading</a:t>
            </a:r>
          </a:p>
          <a:p>
            <a:endParaRPr lang="en-GB" dirty="0"/>
          </a:p>
          <a:p>
            <a:r>
              <a:rPr lang="en-GB" dirty="0"/>
              <a:t>Professional Exemptions</a:t>
            </a:r>
          </a:p>
          <a:p>
            <a:endParaRPr lang="en-GB" dirty="0"/>
          </a:p>
          <a:p>
            <a:r>
              <a:rPr lang="en-GB" dirty="0"/>
              <a:t>New versus old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947240-706A-4AB6-844E-7D6F98C71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HN Accounting: Next Generation</a:t>
            </a:r>
          </a:p>
        </p:txBody>
      </p:sp>
    </p:spTree>
    <p:extLst>
      <p:ext uri="{BB962C8B-B14F-4D97-AF65-F5344CB8AC3E}">
        <p14:creationId xmlns:p14="http://schemas.microsoft.com/office/powerpoint/2010/main" val="2360910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84507-7472-44D1-9C23-0A0BDF95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  <a:r>
              <a:rPr lang="en-GB"/>
              <a:t>/Comments?</a:t>
            </a:r>
          </a:p>
        </p:txBody>
      </p:sp>
    </p:spTree>
    <p:extLst>
      <p:ext uri="{BB962C8B-B14F-4D97-AF65-F5344CB8AC3E}">
        <p14:creationId xmlns:p14="http://schemas.microsoft.com/office/powerpoint/2010/main" val="3473933424"/>
      </p:ext>
    </p:extLst>
  </p:cSld>
  <p:clrMapOvr>
    <a:masterClrMapping/>
  </p:clrMapOvr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2F596D755FF45B7B08E4FE6F389F9" ma:contentTypeVersion="31" ma:contentTypeDescription="Create a new document." ma:contentTypeScope="" ma:versionID="7510ecb5a5c6b27d0ebef2822470ba2a">
  <xsd:schema xmlns:xsd="http://www.w3.org/2001/XMLSchema" xmlns:xs="http://www.w3.org/2001/XMLSchema" xmlns:p="http://schemas.microsoft.com/office/2006/metadata/properties" xmlns:ns2="6b68d5bb-65c3-4220-a6b5-15596ec0bbc7" xmlns:ns3="626d5a2d-1344-43e9-9770-74fa204369a4" targetNamespace="http://schemas.microsoft.com/office/2006/metadata/properties" ma:root="true" ma:fieldsID="6d3884fc518a2bfd9b08b9dd9c8e6a09" ns2:_="" ns3:_="">
    <xsd:import namespace="6b68d5bb-65c3-4220-a6b5-15596ec0bbc7"/>
    <xsd:import namespace="626d5a2d-1344-43e9-9770-74fa204369a4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8d5bb-65c3-4220-a6b5-15596ec0bbc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Teams_Channel_Section_Location" ma:index="28" nillable="true" ma:displayName="Teams Channel Section Location" ma:internalName="Teams_Channel_Section_Location">
      <xsd:simpleType>
        <xsd:restriction base="dms:Text"/>
      </xsd:simpleType>
    </xsd:element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d5a2d-1344-43e9-9770-74fa204369a4" elementFormDefault="qualified">
    <xsd:import namespace="http://schemas.microsoft.com/office/2006/documentManagement/types"/>
    <xsd:import namespace="http://schemas.microsoft.com/office/infopath/2007/PartnerControls"/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6b68d5bb-65c3-4220-a6b5-15596ec0bbc7" xsi:nil="true"/>
    <Invited_Members xmlns="6b68d5bb-65c3-4220-a6b5-15596ec0bbc7" xsi:nil="true"/>
    <IsNotebookLocked xmlns="6b68d5bb-65c3-4220-a6b5-15596ec0bbc7" xsi:nil="true"/>
    <FolderType xmlns="6b68d5bb-65c3-4220-a6b5-15596ec0bbc7" xsi:nil="true"/>
    <Templates xmlns="6b68d5bb-65c3-4220-a6b5-15596ec0bbc7" xsi:nil="true"/>
    <Owner xmlns="6b68d5bb-65c3-4220-a6b5-15596ec0bbc7">
      <UserInfo>
        <DisplayName/>
        <AccountId xsi:nil="true"/>
        <AccountType/>
      </UserInfo>
    </Owner>
    <Math_Settings xmlns="6b68d5bb-65c3-4220-a6b5-15596ec0bbc7" xsi:nil="true"/>
    <AppVersion xmlns="6b68d5bb-65c3-4220-a6b5-15596ec0bbc7" xsi:nil="true"/>
    <LMS_Mappings xmlns="6b68d5bb-65c3-4220-a6b5-15596ec0bbc7" xsi:nil="true"/>
    <NotebookType xmlns="6b68d5bb-65c3-4220-a6b5-15596ec0bbc7" xsi:nil="true"/>
    <Distribution_Groups xmlns="6b68d5bb-65c3-4220-a6b5-15596ec0bbc7" xsi:nil="true"/>
    <Teams_Channel_Section_Location xmlns="6b68d5bb-65c3-4220-a6b5-15596ec0bbc7" xsi:nil="true"/>
    <Invited_Leaders xmlns="6b68d5bb-65c3-4220-a6b5-15596ec0bbc7" xsi:nil="true"/>
    <Members xmlns="6b68d5bb-65c3-4220-a6b5-15596ec0bbc7">
      <UserInfo>
        <DisplayName/>
        <AccountId xsi:nil="true"/>
        <AccountType/>
      </UserInfo>
    </Members>
    <Member_Groups xmlns="6b68d5bb-65c3-4220-a6b5-15596ec0bbc7">
      <UserInfo>
        <DisplayName/>
        <AccountId xsi:nil="true"/>
        <AccountType/>
      </UserInfo>
    </Member_Groups>
    <Has_Leaders_Only_SectionGroup xmlns="6b68d5bb-65c3-4220-a6b5-15596ec0bbc7" xsi:nil="true"/>
    <Is_Collaboration_Space_Locked xmlns="6b68d5bb-65c3-4220-a6b5-15596ec0bbc7" xsi:nil="true"/>
    <TeamsChannelId xmlns="6b68d5bb-65c3-4220-a6b5-15596ec0bbc7" xsi:nil="true"/>
    <CultureName xmlns="6b68d5bb-65c3-4220-a6b5-15596ec0bbc7" xsi:nil="true"/>
    <Leaders xmlns="6b68d5bb-65c3-4220-a6b5-15596ec0bbc7">
      <UserInfo>
        <DisplayName/>
        <AccountId xsi:nil="true"/>
        <AccountType/>
      </UserInfo>
    </Leaders>
    <Self_Registration_Enabled xmlns="6b68d5bb-65c3-4220-a6b5-15596ec0bbc7" xsi:nil="true"/>
  </documentManagement>
</p:properties>
</file>

<file path=customXml/itemProps1.xml><?xml version="1.0" encoding="utf-8"?>
<ds:datastoreItem xmlns:ds="http://schemas.openxmlformats.org/officeDocument/2006/customXml" ds:itemID="{F4BD9828-549A-4409-A5A9-77FA31CFD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68d5bb-65c3-4220-a6b5-15596ec0bbc7"/>
    <ds:schemaRef ds:uri="626d5a2d-1344-43e9-9770-74fa204369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D0D975-3FA9-49B8-9EF7-22CCAFD921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0DCE79-3E87-4703-ACB4-140E244603CD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1640b6fa-7984-4f14-979f-979c58dfa5f7"/>
    <ds:schemaRef ds:uri="6ee74f51-c739-462e-a66a-0a3ab74303dc"/>
    <ds:schemaRef ds:uri="http://schemas.microsoft.com/office/2006/metadata/properties"/>
    <ds:schemaRef ds:uri="http://purl.org/dc/terms/"/>
    <ds:schemaRef ds:uri="6b68d5bb-65c3-4220-a6b5-15596ec0bbc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2643</TotalTime>
  <Words>105</Words>
  <Application>Microsoft Office PowerPoint</Application>
  <PresentationFormat>Custom</PresentationFormat>
  <Paragraphs>41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 NextGen update John Elliott</vt:lpstr>
      <vt:lpstr>HN Accounting: Next Generation</vt:lpstr>
      <vt:lpstr>HN Accounting: Next Generation</vt:lpstr>
      <vt:lpstr>The Structure – to date</vt:lpstr>
      <vt:lpstr>HN Accounting: Next Generation</vt:lpstr>
      <vt:lpstr>Questions/Comments?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Eileen Reid</cp:lastModifiedBy>
  <cp:revision>254</cp:revision>
  <cp:lastPrinted>2013-10-31T13:53:25Z</cp:lastPrinted>
  <dcterms:created xsi:type="dcterms:W3CDTF">2019-08-26T14:37:28Z</dcterms:created>
  <dcterms:modified xsi:type="dcterms:W3CDTF">2022-03-24T13:44:42Z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0x010100C2F2F596D755FF45B7B08E4FE6F389F9</vt:lpwstr>
  </property>
</Properties>
</file>