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54" r:id="rId3"/>
    <p:sldMasterId id="2147483656" r:id="rId4"/>
    <p:sldMasterId id="2147483658" r:id="rId5"/>
    <p:sldMasterId id="2147483664" r:id="rId6"/>
    <p:sldMasterId id="2147483666" r:id="rId7"/>
    <p:sldMasterId id="2147483668" r:id="rId8"/>
    <p:sldMasterId id="2147483670" r:id="rId9"/>
    <p:sldMasterId id="2147483672" r:id="rId10"/>
    <p:sldMasterId id="2147483674" r:id="rId11"/>
  </p:sldMasterIdLst>
  <p:notesMasterIdLst>
    <p:notesMasterId r:id="rId19"/>
  </p:notesMasterIdLst>
  <p:handoutMasterIdLst>
    <p:handoutMasterId r:id="rId20"/>
  </p:handoutMasterIdLst>
  <p:sldIdLst>
    <p:sldId id="263" r:id="rId12"/>
    <p:sldId id="294" r:id="rId13"/>
    <p:sldId id="374" r:id="rId14"/>
    <p:sldId id="376" r:id="rId15"/>
    <p:sldId id="367" r:id="rId16"/>
    <p:sldId id="377" r:id="rId17"/>
    <p:sldId id="302" r:id="rId18"/>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B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8939E7-3C4A-4753-9C43-C35CDAED6189}" v="147" dt="2023-02-16T15:20:50.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lian Westlake" userId="65d69b43-4163-4fd6-9d03-2e52d7eb088a" providerId="ADAL" clId="{388939E7-3C4A-4753-9C43-C35CDAED6189}"/>
    <pc:docChg chg="custSel addSld delSld modSld">
      <pc:chgData name="Gillian Westlake" userId="65d69b43-4163-4fd6-9d03-2e52d7eb088a" providerId="ADAL" clId="{388939E7-3C4A-4753-9C43-C35CDAED6189}" dt="2023-02-16T15:50:07.019" v="4072" actId="207"/>
      <pc:docMkLst>
        <pc:docMk/>
      </pc:docMkLst>
      <pc:sldChg chg="modSp mod">
        <pc:chgData name="Gillian Westlake" userId="65d69b43-4163-4fd6-9d03-2e52d7eb088a" providerId="ADAL" clId="{388939E7-3C4A-4753-9C43-C35CDAED6189}" dt="2023-02-13T16:33:24.716" v="11" actId="20577"/>
        <pc:sldMkLst>
          <pc:docMk/>
          <pc:sldMk cId="4147506931" sldId="263"/>
        </pc:sldMkLst>
        <pc:spChg chg="mod">
          <ac:chgData name="Gillian Westlake" userId="65d69b43-4163-4fd6-9d03-2e52d7eb088a" providerId="ADAL" clId="{388939E7-3C4A-4753-9C43-C35CDAED6189}" dt="2023-02-13T16:33:24.716" v="11" actId="20577"/>
          <ac:spMkLst>
            <pc:docMk/>
            <pc:sldMk cId="4147506931" sldId="263"/>
            <ac:spMk id="13" creationId="{00000000-0000-0000-0000-000000000000}"/>
          </ac:spMkLst>
        </pc:spChg>
      </pc:sldChg>
      <pc:sldChg chg="modSp mod modAnim">
        <pc:chgData name="Gillian Westlake" userId="65d69b43-4163-4fd6-9d03-2e52d7eb088a" providerId="ADAL" clId="{388939E7-3C4A-4753-9C43-C35CDAED6189}" dt="2023-02-16T15:44:41.282" v="3931" actId="14100"/>
        <pc:sldMkLst>
          <pc:docMk/>
          <pc:sldMk cId="1985981010" sldId="294"/>
        </pc:sldMkLst>
        <pc:spChg chg="mod">
          <ac:chgData name="Gillian Westlake" userId="65d69b43-4163-4fd6-9d03-2e52d7eb088a" providerId="ADAL" clId="{388939E7-3C4A-4753-9C43-C35CDAED6189}" dt="2023-02-16T15:08:50.732" v="2529" actId="113"/>
          <ac:spMkLst>
            <pc:docMk/>
            <pc:sldMk cId="1985981010" sldId="294"/>
            <ac:spMk id="4" creationId="{00000000-0000-0000-0000-000000000000}"/>
          </ac:spMkLst>
        </pc:spChg>
        <pc:spChg chg="mod">
          <ac:chgData name="Gillian Westlake" userId="65d69b43-4163-4fd6-9d03-2e52d7eb088a" providerId="ADAL" clId="{388939E7-3C4A-4753-9C43-C35CDAED6189}" dt="2023-02-16T15:44:41.282" v="3931" actId="14100"/>
          <ac:spMkLst>
            <pc:docMk/>
            <pc:sldMk cId="1985981010" sldId="294"/>
            <ac:spMk id="11" creationId="{00000000-0000-0000-0000-000000000000}"/>
          </ac:spMkLst>
        </pc:spChg>
      </pc:sldChg>
      <pc:sldChg chg="del">
        <pc:chgData name="Gillian Westlake" userId="65d69b43-4163-4fd6-9d03-2e52d7eb088a" providerId="ADAL" clId="{388939E7-3C4A-4753-9C43-C35CDAED6189}" dt="2023-02-16T15:05:06.501" v="2451" actId="2696"/>
        <pc:sldMkLst>
          <pc:docMk/>
          <pc:sldMk cId="3416542097" sldId="366"/>
        </pc:sldMkLst>
      </pc:sldChg>
      <pc:sldChg chg="modSp mod">
        <pc:chgData name="Gillian Westlake" userId="65d69b43-4163-4fd6-9d03-2e52d7eb088a" providerId="ADAL" clId="{388939E7-3C4A-4753-9C43-C35CDAED6189}" dt="2023-02-16T15:10:33.098" v="2576" actId="20577"/>
        <pc:sldMkLst>
          <pc:docMk/>
          <pc:sldMk cId="1825376276" sldId="367"/>
        </pc:sldMkLst>
        <pc:spChg chg="mod">
          <ac:chgData name="Gillian Westlake" userId="65d69b43-4163-4fd6-9d03-2e52d7eb088a" providerId="ADAL" clId="{388939E7-3C4A-4753-9C43-C35CDAED6189}" dt="2023-02-16T15:07:07.209" v="2520" actId="108"/>
          <ac:spMkLst>
            <pc:docMk/>
            <pc:sldMk cId="1825376276" sldId="367"/>
            <ac:spMk id="2" creationId="{00000000-0000-0000-0000-000000000000}"/>
          </ac:spMkLst>
        </pc:spChg>
        <pc:spChg chg="mod">
          <ac:chgData name="Gillian Westlake" userId="65d69b43-4163-4fd6-9d03-2e52d7eb088a" providerId="ADAL" clId="{388939E7-3C4A-4753-9C43-C35CDAED6189}" dt="2023-02-16T15:10:33.098" v="2576" actId="20577"/>
          <ac:spMkLst>
            <pc:docMk/>
            <pc:sldMk cId="1825376276" sldId="367"/>
            <ac:spMk id="3" creationId="{00000000-0000-0000-0000-000000000000}"/>
          </ac:spMkLst>
        </pc:spChg>
      </pc:sldChg>
      <pc:sldChg chg="delSp modSp mod">
        <pc:chgData name="Gillian Westlake" userId="65d69b43-4163-4fd6-9d03-2e52d7eb088a" providerId="ADAL" clId="{388939E7-3C4A-4753-9C43-C35CDAED6189}" dt="2023-02-16T15:48:37.914" v="4009" actId="20577"/>
        <pc:sldMkLst>
          <pc:docMk/>
          <pc:sldMk cId="223058507" sldId="374"/>
        </pc:sldMkLst>
        <pc:spChg chg="mod">
          <ac:chgData name="Gillian Westlake" userId="65d69b43-4163-4fd6-9d03-2e52d7eb088a" providerId="ADAL" clId="{388939E7-3C4A-4753-9C43-C35CDAED6189}" dt="2023-02-16T15:48:37.914" v="4009" actId="20577"/>
          <ac:spMkLst>
            <pc:docMk/>
            <pc:sldMk cId="223058507" sldId="374"/>
            <ac:spMk id="3" creationId="{00000000-0000-0000-0000-000000000000}"/>
          </ac:spMkLst>
        </pc:spChg>
        <pc:spChg chg="del mod">
          <ac:chgData name="Gillian Westlake" userId="65d69b43-4163-4fd6-9d03-2e52d7eb088a" providerId="ADAL" clId="{388939E7-3C4A-4753-9C43-C35CDAED6189}" dt="2023-02-13T16:51:52.580" v="1465" actId="478"/>
          <ac:spMkLst>
            <pc:docMk/>
            <pc:sldMk cId="223058507" sldId="374"/>
            <ac:spMk id="7" creationId="{9F18C2EC-EBF7-4734-8285-BB6616B8F752}"/>
          </ac:spMkLst>
        </pc:spChg>
        <pc:spChg chg="del">
          <ac:chgData name="Gillian Westlake" userId="65d69b43-4163-4fd6-9d03-2e52d7eb088a" providerId="ADAL" clId="{388939E7-3C4A-4753-9C43-C35CDAED6189}" dt="2023-02-13T16:51:54.428" v="1466" actId="478"/>
          <ac:spMkLst>
            <pc:docMk/>
            <pc:sldMk cId="223058507" sldId="374"/>
            <ac:spMk id="9" creationId="{D7D0D0B8-6AE6-4083-A435-609CFF290C40}"/>
          </ac:spMkLst>
        </pc:spChg>
        <pc:spChg chg="del">
          <ac:chgData name="Gillian Westlake" userId="65d69b43-4163-4fd6-9d03-2e52d7eb088a" providerId="ADAL" clId="{388939E7-3C4A-4753-9C43-C35CDAED6189}" dt="2023-02-13T16:51:56.368" v="1467" actId="478"/>
          <ac:spMkLst>
            <pc:docMk/>
            <pc:sldMk cId="223058507" sldId="374"/>
            <ac:spMk id="11" creationId="{40374E64-F8B5-4117-86A9-8CD3959ABCE3}"/>
          </ac:spMkLst>
        </pc:spChg>
        <pc:spChg chg="del mod">
          <ac:chgData name="Gillian Westlake" userId="65d69b43-4163-4fd6-9d03-2e52d7eb088a" providerId="ADAL" clId="{388939E7-3C4A-4753-9C43-C35CDAED6189}" dt="2023-02-13T16:51:59.575" v="1469" actId="478"/>
          <ac:spMkLst>
            <pc:docMk/>
            <pc:sldMk cId="223058507" sldId="374"/>
            <ac:spMk id="13" creationId="{E4DCD1DA-34A4-4E18-BB0D-9E0141FC56A9}"/>
          </ac:spMkLst>
        </pc:spChg>
        <pc:spChg chg="mod">
          <ac:chgData name="Gillian Westlake" userId="65d69b43-4163-4fd6-9d03-2e52d7eb088a" providerId="ADAL" clId="{388939E7-3C4A-4753-9C43-C35CDAED6189}" dt="2023-02-16T15:06:54.317" v="2518" actId="108"/>
          <ac:spMkLst>
            <pc:docMk/>
            <pc:sldMk cId="223058507" sldId="374"/>
            <ac:spMk id="14" creationId="{4C0AF26B-51B0-4C26-A58E-B0036D1B1C9C}"/>
          </ac:spMkLst>
        </pc:spChg>
        <pc:spChg chg="del mod">
          <ac:chgData name="Gillian Westlake" userId="65d69b43-4163-4fd6-9d03-2e52d7eb088a" providerId="ADAL" clId="{388939E7-3C4A-4753-9C43-C35CDAED6189}" dt="2023-02-13T16:52:02.205" v="1471" actId="478"/>
          <ac:spMkLst>
            <pc:docMk/>
            <pc:sldMk cId="223058507" sldId="374"/>
            <ac:spMk id="15" creationId="{B262B0CF-1DC2-41BB-AFEC-E9516686C4AA}"/>
          </ac:spMkLst>
        </pc:spChg>
        <pc:spChg chg="del">
          <ac:chgData name="Gillian Westlake" userId="65d69b43-4163-4fd6-9d03-2e52d7eb088a" providerId="ADAL" clId="{388939E7-3C4A-4753-9C43-C35CDAED6189}" dt="2023-02-13T16:52:04.357" v="1472" actId="478"/>
          <ac:spMkLst>
            <pc:docMk/>
            <pc:sldMk cId="223058507" sldId="374"/>
            <ac:spMk id="17" creationId="{8804356F-B124-413E-8958-6D6EB8FBBD28}"/>
          </ac:spMkLst>
        </pc:spChg>
      </pc:sldChg>
      <pc:sldChg chg="modSp mod">
        <pc:chgData name="Gillian Westlake" userId="65d69b43-4163-4fd6-9d03-2e52d7eb088a" providerId="ADAL" clId="{388939E7-3C4A-4753-9C43-C35CDAED6189}" dt="2023-02-16T15:50:07.019" v="4072" actId="207"/>
        <pc:sldMkLst>
          <pc:docMk/>
          <pc:sldMk cId="3036175876" sldId="376"/>
        </pc:sldMkLst>
        <pc:spChg chg="mod">
          <ac:chgData name="Gillian Westlake" userId="65d69b43-4163-4fd6-9d03-2e52d7eb088a" providerId="ADAL" clId="{388939E7-3C4A-4753-9C43-C35CDAED6189}" dt="2023-02-16T15:07:02.641" v="2519" actId="108"/>
          <ac:spMkLst>
            <pc:docMk/>
            <pc:sldMk cId="3036175876" sldId="376"/>
            <ac:spMk id="2" creationId="{59E571B5-3A67-4CC2-B5D4-A5A3A4D6DE73}"/>
          </ac:spMkLst>
        </pc:spChg>
        <pc:spChg chg="mod">
          <ac:chgData name="Gillian Westlake" userId="65d69b43-4163-4fd6-9d03-2e52d7eb088a" providerId="ADAL" clId="{388939E7-3C4A-4753-9C43-C35CDAED6189}" dt="2023-02-16T15:50:07.019" v="4072" actId="207"/>
          <ac:spMkLst>
            <pc:docMk/>
            <pc:sldMk cId="3036175876" sldId="376"/>
            <ac:spMk id="3" creationId="{241DFA50-A436-4759-ABE8-056C44FFFFC7}"/>
          </ac:spMkLst>
        </pc:spChg>
      </pc:sldChg>
      <pc:sldChg chg="modSp new del mod">
        <pc:chgData name="Gillian Westlake" userId="65d69b43-4163-4fd6-9d03-2e52d7eb088a" providerId="ADAL" clId="{388939E7-3C4A-4753-9C43-C35CDAED6189}" dt="2023-02-16T14:58:43.084" v="2085" actId="2696"/>
        <pc:sldMkLst>
          <pc:docMk/>
          <pc:sldMk cId="1375593361" sldId="377"/>
        </pc:sldMkLst>
        <pc:spChg chg="mod">
          <ac:chgData name="Gillian Westlake" userId="65d69b43-4163-4fd6-9d03-2e52d7eb088a" providerId="ADAL" clId="{388939E7-3C4A-4753-9C43-C35CDAED6189}" dt="2023-02-16T14:58:31.301" v="2081" actId="21"/>
          <ac:spMkLst>
            <pc:docMk/>
            <pc:sldMk cId="1375593361" sldId="377"/>
            <ac:spMk id="3" creationId="{F19CA9EC-0611-A35C-E6DD-0C7A9D2309B7}"/>
          </ac:spMkLst>
        </pc:spChg>
      </pc:sldChg>
      <pc:sldChg chg="modSp new mod">
        <pc:chgData name="Gillian Westlake" userId="65d69b43-4163-4fd6-9d03-2e52d7eb088a" providerId="ADAL" clId="{388939E7-3C4A-4753-9C43-C35CDAED6189}" dt="2023-02-16T15:42:27.813" v="3930" actId="20577"/>
        <pc:sldMkLst>
          <pc:docMk/>
          <pc:sldMk cId="2259687364" sldId="377"/>
        </pc:sldMkLst>
        <pc:spChg chg="mod">
          <ac:chgData name="Gillian Westlake" userId="65d69b43-4163-4fd6-9d03-2e52d7eb088a" providerId="ADAL" clId="{388939E7-3C4A-4753-9C43-C35CDAED6189}" dt="2023-02-16T15:40:46.525" v="3869" actId="14100"/>
          <ac:spMkLst>
            <pc:docMk/>
            <pc:sldMk cId="2259687364" sldId="377"/>
            <ac:spMk id="2" creationId="{6AE5E49F-A720-D4A1-F121-4E525B14A273}"/>
          </ac:spMkLst>
        </pc:spChg>
        <pc:spChg chg="mod">
          <ac:chgData name="Gillian Westlake" userId="65d69b43-4163-4fd6-9d03-2e52d7eb088a" providerId="ADAL" clId="{388939E7-3C4A-4753-9C43-C35CDAED6189}" dt="2023-02-16T15:42:27.813" v="3930" actId="20577"/>
          <ac:spMkLst>
            <pc:docMk/>
            <pc:sldMk cId="2259687364" sldId="377"/>
            <ac:spMk id="3" creationId="{0AFC5BFF-5850-318B-8FDC-8204BA93FAE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2317" tIns="46158" rIns="92317" bIns="46158" rtlCol="0"/>
          <a:lstStyle>
            <a:lvl1pPr algn="l">
              <a:defRPr sz="1300"/>
            </a:lvl1pPr>
          </a:lstStyle>
          <a:p>
            <a:endParaRPr lang="en-GB" dirty="0"/>
          </a:p>
        </p:txBody>
      </p:sp>
      <p:sp>
        <p:nvSpPr>
          <p:cNvPr id="3" name="Date Placeholder 2"/>
          <p:cNvSpPr>
            <a:spLocks noGrp="1"/>
          </p:cNvSpPr>
          <p:nvPr>
            <p:ph type="dt" sz="quarter" idx="1"/>
          </p:nvPr>
        </p:nvSpPr>
        <p:spPr>
          <a:xfrm>
            <a:off x="3856738" y="0"/>
            <a:ext cx="2950475" cy="497046"/>
          </a:xfrm>
          <a:prstGeom prst="rect">
            <a:avLst/>
          </a:prstGeom>
        </p:spPr>
        <p:txBody>
          <a:bodyPr vert="horz" lIns="92317" tIns="46158" rIns="92317" bIns="46158" rtlCol="0"/>
          <a:lstStyle>
            <a:lvl1pPr algn="r">
              <a:defRPr sz="1300"/>
            </a:lvl1pPr>
          </a:lstStyle>
          <a:p>
            <a:fld id="{2B072E86-E9A4-49BD-8545-91D469BDCC25}" type="datetimeFigureOut">
              <a:rPr lang="en-GB" smtClean="0"/>
              <a:t>16/02/2023</a:t>
            </a:fld>
            <a:endParaRPr lang="en-GB" dirty="0"/>
          </a:p>
        </p:txBody>
      </p:sp>
      <p:sp>
        <p:nvSpPr>
          <p:cNvPr id="4" name="Footer Placeholder 3"/>
          <p:cNvSpPr>
            <a:spLocks noGrp="1"/>
          </p:cNvSpPr>
          <p:nvPr>
            <p:ph type="ftr" sz="quarter" idx="2"/>
          </p:nvPr>
        </p:nvSpPr>
        <p:spPr>
          <a:xfrm>
            <a:off x="0" y="9442154"/>
            <a:ext cx="2950475" cy="497046"/>
          </a:xfrm>
          <a:prstGeom prst="rect">
            <a:avLst/>
          </a:prstGeom>
        </p:spPr>
        <p:txBody>
          <a:bodyPr vert="horz" lIns="92317" tIns="46158" rIns="92317" bIns="46158"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2317" tIns="46158" rIns="92317" bIns="46158" rtlCol="0" anchor="b"/>
          <a:lstStyle>
            <a:lvl1pPr algn="r">
              <a:defRPr sz="1300"/>
            </a:lvl1pPr>
          </a:lstStyle>
          <a:p>
            <a:fld id="{A0143985-CF63-4E79-BA84-92EC3409B420}" type="slidenum">
              <a:rPr lang="en-GB" smtClean="0"/>
              <a:t>‹#›</a:t>
            </a:fld>
            <a:endParaRPr lang="en-GB" dirty="0"/>
          </a:p>
        </p:txBody>
      </p:sp>
    </p:spTree>
    <p:extLst>
      <p:ext uri="{BB962C8B-B14F-4D97-AF65-F5344CB8AC3E}">
        <p14:creationId xmlns:p14="http://schemas.microsoft.com/office/powerpoint/2010/main" val="3715022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962" cy="497604"/>
          </a:xfrm>
          <a:prstGeom prst="rect">
            <a:avLst/>
          </a:prstGeom>
        </p:spPr>
        <p:txBody>
          <a:bodyPr vert="horz" lIns="92317" tIns="46158" rIns="92317" bIns="46158" rtlCol="0"/>
          <a:lstStyle>
            <a:lvl1pPr algn="l">
              <a:defRPr sz="1300"/>
            </a:lvl1pPr>
          </a:lstStyle>
          <a:p>
            <a:endParaRPr lang="en-GB" dirty="0"/>
          </a:p>
        </p:txBody>
      </p:sp>
      <p:sp>
        <p:nvSpPr>
          <p:cNvPr id="3" name="Date Placeholder 2"/>
          <p:cNvSpPr>
            <a:spLocks noGrp="1"/>
          </p:cNvSpPr>
          <p:nvPr>
            <p:ph type="dt" idx="1"/>
          </p:nvPr>
        </p:nvSpPr>
        <p:spPr>
          <a:xfrm>
            <a:off x="3856204" y="0"/>
            <a:ext cx="2950961" cy="497604"/>
          </a:xfrm>
          <a:prstGeom prst="rect">
            <a:avLst/>
          </a:prstGeom>
        </p:spPr>
        <p:txBody>
          <a:bodyPr vert="horz" lIns="92317" tIns="46158" rIns="92317" bIns="46158" rtlCol="0"/>
          <a:lstStyle>
            <a:lvl1pPr algn="r">
              <a:defRPr sz="1300"/>
            </a:lvl1pPr>
          </a:lstStyle>
          <a:p>
            <a:fld id="{DF2833E2-1433-4ABF-9B6A-8D1C529742D8}" type="datetimeFigureOut">
              <a:rPr lang="en-GB" smtClean="0"/>
              <a:t>16/02/2023</a:t>
            </a:fld>
            <a:endParaRPr lang="en-GB" dirty="0"/>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2317" tIns="46158" rIns="92317" bIns="46158" rtlCol="0" anchor="ctr"/>
          <a:lstStyle/>
          <a:p>
            <a:endParaRPr lang="en-GB" dirty="0"/>
          </a:p>
        </p:txBody>
      </p:sp>
      <p:sp>
        <p:nvSpPr>
          <p:cNvPr id="5" name="Notes Placeholder 4"/>
          <p:cNvSpPr>
            <a:spLocks noGrp="1"/>
          </p:cNvSpPr>
          <p:nvPr>
            <p:ph type="body" sz="quarter" idx="3"/>
          </p:nvPr>
        </p:nvSpPr>
        <p:spPr>
          <a:xfrm>
            <a:off x="681366" y="4783664"/>
            <a:ext cx="5446057" cy="3914050"/>
          </a:xfrm>
          <a:prstGeom prst="rect">
            <a:avLst/>
          </a:prstGeom>
        </p:spPr>
        <p:txBody>
          <a:bodyPr vert="horz" lIns="92317" tIns="46158" rIns="92317" bIns="4615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3322"/>
            <a:ext cx="2950962" cy="497604"/>
          </a:xfrm>
          <a:prstGeom prst="rect">
            <a:avLst/>
          </a:prstGeom>
        </p:spPr>
        <p:txBody>
          <a:bodyPr vert="horz" lIns="92317" tIns="46158" rIns="92317" bIns="46158"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6204" y="9443322"/>
            <a:ext cx="2950961" cy="497604"/>
          </a:xfrm>
          <a:prstGeom prst="rect">
            <a:avLst/>
          </a:prstGeom>
        </p:spPr>
        <p:txBody>
          <a:bodyPr vert="horz" lIns="92317" tIns="46158" rIns="92317" bIns="46158" rtlCol="0" anchor="b"/>
          <a:lstStyle>
            <a:lvl1pPr algn="r">
              <a:defRPr sz="1300"/>
            </a:lvl1pPr>
          </a:lstStyle>
          <a:p>
            <a:fld id="{398C75D4-70EE-4BEB-B0C8-6BC09B73A5F5}" type="slidenum">
              <a:rPr lang="en-GB" smtClean="0"/>
              <a:t>‹#›</a:t>
            </a:fld>
            <a:endParaRPr lang="en-GB" dirty="0"/>
          </a:p>
        </p:txBody>
      </p:sp>
    </p:spTree>
    <p:extLst>
      <p:ext uri="{BB962C8B-B14F-4D97-AF65-F5344CB8AC3E}">
        <p14:creationId xmlns:p14="http://schemas.microsoft.com/office/powerpoint/2010/main" val="121633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itle 5"/>
          <p:cNvSpPr txBox="1">
            <a:spLocks/>
          </p:cNvSpPr>
          <p:nvPr userDrawn="1"/>
        </p:nvSpPr>
        <p:spPr>
          <a:xfrm>
            <a:off x="467544" y="202438"/>
            <a:ext cx="8229600" cy="79208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368321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02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0455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QA LOGO  FINAL HOLDING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15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128E931-94DE-4ABD-993A-93D4C892D92D}" type="datetimeFigureOut">
              <a:rPr lang="en-GB" smtClean="0"/>
              <a:t>16/02/2023</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7C5215E-88E0-44BD-9297-C6F5FDBF4FD2}" type="slidenum">
              <a:rPr lang="en-GB" smtClean="0"/>
              <a:t>‹#›</a:t>
            </a:fld>
            <a:endParaRPr lang="en-GB"/>
          </a:p>
        </p:txBody>
      </p:sp>
    </p:spTree>
    <p:extLst>
      <p:ext uri="{BB962C8B-B14F-4D97-AF65-F5344CB8AC3E}">
        <p14:creationId xmlns:p14="http://schemas.microsoft.com/office/powerpoint/2010/main" val="138707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0" y="404813"/>
            <a:ext cx="7056438"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4926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181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218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86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QA LOGO  FINAL HOLDING SLIDE">
    <p:spTree>
      <p:nvGrpSpPr>
        <p:cNvPr id="1" name=""/>
        <p:cNvGrpSpPr/>
        <p:nvPr/>
      </p:nvGrpSpPr>
      <p:grpSpPr>
        <a:xfrm>
          <a:off x="0" y="0"/>
          <a:ext cx="0" cy="0"/>
          <a:chOff x="0" y="0"/>
          <a:chExt cx="0" cy="0"/>
        </a:xfrm>
      </p:grpSpPr>
      <p:pic>
        <p:nvPicPr>
          <p:cNvPr id="7" name="Picture 6" descr="SQA 2567 rev288 (pms).png"/>
          <p:cNvPicPr>
            <a:picLocks noChangeAspect="1"/>
          </p:cNvPicPr>
          <p:nvPr userDrawn="1"/>
        </p:nvPicPr>
        <p:blipFill>
          <a:blip r:embed="rId2" cstate="print"/>
          <a:stretch>
            <a:fillRect/>
          </a:stretch>
        </p:blipFill>
        <p:spPr>
          <a:xfrm>
            <a:off x="2041858" y="908720"/>
            <a:ext cx="4802491" cy="2551393"/>
          </a:xfrm>
          <a:prstGeom prst="rect">
            <a:avLst/>
          </a:prstGeom>
        </p:spPr>
      </p:pic>
      <p:sp>
        <p:nvSpPr>
          <p:cNvPr id="3" name="TextBox 2"/>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237633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BD SQA LOGO  TITLE HOLD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4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979712" y="3789041"/>
            <a:ext cx="5328591" cy="769441"/>
          </a:xfrm>
          <a:prstGeom prst="rect">
            <a:avLst/>
          </a:prstGeom>
          <a:noFill/>
        </p:spPr>
        <p:txBody>
          <a:bodyPr wrap="square" rtlCol="0">
            <a:spAutoFit/>
          </a:bodyPr>
          <a:lstStyle/>
          <a:p>
            <a:r>
              <a:rPr lang="en-GB" altLang="en-US" sz="2600" b="1" dirty="0">
                <a:solidFill>
                  <a:srgbClr val="FFFFFF"/>
                </a:solidFill>
              </a:rPr>
              <a:t>www.sqa.org.uk </a:t>
            </a:r>
            <a:r>
              <a:rPr lang="en-GB" altLang="en-US" sz="2600" dirty="0">
                <a:solidFill>
                  <a:srgbClr val="FFFFFF"/>
                </a:solidFill>
                <a:latin typeface="Arial Narrow" panose="020B0606020202030204" pitchFamily="34" charset="0"/>
              </a:rPr>
              <a:t>I</a:t>
            </a:r>
            <a:r>
              <a:rPr lang="en-GB" altLang="en-US" sz="2600" b="1" dirty="0">
                <a:solidFill>
                  <a:srgbClr val="FFFFFF"/>
                </a:solidFill>
              </a:rPr>
              <a:t> 0303 333 0330</a:t>
            </a:r>
            <a:endParaRPr lang="en-US" altLang="en-US" sz="2600" b="1" dirty="0">
              <a:solidFill>
                <a:srgbClr val="FFFFFF"/>
              </a:solidFill>
            </a:endParaRPr>
          </a:p>
          <a:p>
            <a:endParaRPr lang="en-GB" dirty="0">
              <a:solidFill>
                <a:srgbClr val="000000"/>
              </a:solidFill>
            </a:endParaRPr>
          </a:p>
        </p:txBody>
      </p:sp>
    </p:spTree>
    <p:extLst>
      <p:ext uri="{BB962C8B-B14F-4D97-AF65-F5344CB8AC3E}">
        <p14:creationId xmlns:p14="http://schemas.microsoft.com/office/powerpoint/2010/main" val="35438951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3" r:id="rId1"/>
    <p:sldLayoutId id="2147483676" r:id="rId2"/>
    <p:sldLayoutId id="214748367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275720"/>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19308"/>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Symbol" panose="050501020107060205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SQA 2567 rev288 (pms).png"/>
          <p:cNvPicPr>
            <a:picLocks noChangeAspect="1"/>
          </p:cNvPicPr>
          <p:nvPr userDrawn="1"/>
        </p:nvPicPr>
        <p:blipFill>
          <a:blip r:embed="rId4" cstate="print"/>
          <a:stretch>
            <a:fillRect/>
          </a:stretch>
        </p:blipFill>
        <p:spPr>
          <a:xfrm>
            <a:off x="2041858" y="908720"/>
            <a:ext cx="4802491" cy="2551393"/>
          </a:xfrm>
          <a:prstGeom prst="rect">
            <a:avLst/>
          </a:prstGeom>
        </p:spPr>
      </p:pic>
    </p:spTree>
    <p:extLst>
      <p:ext uri="{BB962C8B-B14F-4D97-AF65-F5344CB8AC3E}">
        <p14:creationId xmlns:p14="http://schemas.microsoft.com/office/powerpoint/2010/main" val="433190268"/>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85257"/>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07467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919142"/>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087216" y="1628800"/>
            <a:ext cx="7056784" cy="864096"/>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dirty="0">
                <a:solidFill>
                  <a:schemeClr val="bg1"/>
                </a:solidFill>
                <a:cs typeface="Arial" panose="020B0604020202020204" pitchFamily="34" charset="0"/>
              </a:rPr>
              <a:t>Senior EV Update</a:t>
            </a:r>
          </a:p>
        </p:txBody>
      </p:sp>
      <p:sp>
        <p:nvSpPr>
          <p:cNvPr id="13" name="Text Placeholder 2"/>
          <p:cNvSpPr txBox="1">
            <a:spLocks/>
          </p:cNvSpPr>
          <p:nvPr/>
        </p:nvSpPr>
        <p:spPr>
          <a:xfrm>
            <a:off x="2843808" y="2780928"/>
            <a:ext cx="6553200" cy="792163"/>
          </a:xfrm>
          <a:prstGeom prst="rect">
            <a:avLst/>
          </a:prstGeom>
        </p:spPr>
        <p:txBody>
          <a:bodyPr/>
          <a:lstStyle>
            <a:lvl1pPr marL="342900" indent="-342900" algn="l" rtl="0" eaLnBrk="1" fontAlgn="base" hangingPunct="1">
              <a:spcBef>
                <a:spcPct val="20000"/>
              </a:spcBef>
              <a:spcAft>
                <a:spcPct val="0"/>
              </a:spcAft>
              <a:buClr>
                <a:srgbClr val="C195E5"/>
              </a:buClr>
              <a:buFont typeface="Wingdings" pitchFamily="2" charset="2"/>
              <a:buNone/>
              <a:defRPr sz="2800">
                <a:solidFill>
                  <a:srgbClr val="FFFFFF"/>
                </a:solidFill>
                <a:latin typeface="+mn-lt"/>
                <a:ea typeface="+mn-ea"/>
                <a:cs typeface="+mn-cs"/>
              </a:defRPr>
            </a:lvl1pPr>
            <a:lvl2pPr marL="742950" indent="-285750" algn="l" rtl="0" eaLnBrk="1" fontAlgn="base" hangingPunct="1">
              <a:spcBef>
                <a:spcPct val="20000"/>
              </a:spcBef>
              <a:spcAft>
                <a:spcPct val="0"/>
              </a:spcAft>
              <a:buClr>
                <a:srgbClr val="C195E5"/>
              </a:buClr>
              <a:buFont typeface="Arial" charset="0"/>
              <a:buNone/>
              <a:defRPr sz="2800">
                <a:solidFill>
                  <a:srgbClr val="FFFFFF"/>
                </a:solidFill>
                <a:latin typeface="+mn-lt"/>
              </a:defRPr>
            </a:lvl2pPr>
            <a:lvl3pPr marL="1143000" indent="-228600" algn="l" rtl="0" eaLnBrk="1" fontAlgn="base" hangingPunct="1">
              <a:spcBef>
                <a:spcPct val="20000"/>
              </a:spcBef>
              <a:spcAft>
                <a:spcPct val="0"/>
              </a:spcAft>
              <a:buClr>
                <a:srgbClr val="FF9933"/>
              </a:buClr>
              <a:buNone/>
              <a:defRPr sz="2800">
                <a:solidFill>
                  <a:schemeClr val="bg1"/>
                </a:solidFill>
                <a:latin typeface="+mn-lt"/>
              </a:defRPr>
            </a:lvl3pPr>
            <a:lvl4pPr marL="1600200" indent="-228600" algn="l" rtl="0" eaLnBrk="1" fontAlgn="base" hangingPunct="1">
              <a:spcBef>
                <a:spcPct val="20000"/>
              </a:spcBef>
              <a:spcAft>
                <a:spcPct val="0"/>
              </a:spcAft>
              <a:buClr>
                <a:srgbClr val="FF9933"/>
              </a:buClr>
              <a:buNone/>
              <a:defRPr sz="2800">
                <a:solidFill>
                  <a:schemeClr val="bg1"/>
                </a:solidFill>
                <a:latin typeface="+mn-lt"/>
              </a:defRPr>
            </a:lvl4pPr>
            <a:lvl5pPr marL="2057400" indent="-228600" algn="l" rtl="0" eaLnBrk="1" fontAlgn="base" hangingPunct="1">
              <a:spcBef>
                <a:spcPct val="20000"/>
              </a:spcBef>
              <a:spcAft>
                <a:spcPct val="0"/>
              </a:spcAft>
              <a:buClr>
                <a:srgbClr val="FF9933"/>
              </a:buClr>
              <a:buNone/>
              <a:defRPr sz="28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r>
              <a:rPr lang="en-GB" dirty="0">
                <a:solidFill>
                  <a:schemeClr val="bg1"/>
                </a:solidFill>
                <a:latin typeface="Arial" panose="020B0604020202020204" pitchFamily="34" charset="0"/>
                <a:cs typeface="Arial" panose="020B0604020202020204" pitchFamily="34" charset="0"/>
              </a:rPr>
              <a:t>Gillian Westlake</a:t>
            </a:r>
          </a:p>
          <a:p>
            <a:r>
              <a:rPr lang="en-GB" dirty="0">
                <a:solidFill>
                  <a:schemeClr val="bg1"/>
                </a:solidFill>
                <a:latin typeface="Arial" panose="020B0604020202020204" pitchFamily="34" charset="0"/>
                <a:cs typeface="Arial" panose="020B0604020202020204" pitchFamily="34" charset="0"/>
              </a:rPr>
              <a:t>February 2023</a:t>
            </a:r>
          </a:p>
          <a:p>
            <a:pPr marL="342900" marR="0" lvl="0" indent="-342900" algn="l" defTabSz="914400" rtl="0" eaLnBrk="1" fontAlgn="base" latinLnBrk="0" hangingPunct="1">
              <a:lnSpc>
                <a:spcPct val="100000"/>
              </a:lnSpc>
              <a:spcBef>
                <a:spcPct val="20000"/>
              </a:spcBef>
              <a:spcAft>
                <a:spcPct val="0"/>
              </a:spcAft>
              <a:buClr>
                <a:srgbClr val="C195E5"/>
              </a:buClr>
              <a:buSzTx/>
              <a:buFont typeface="Wingdings" pitchFamily="2" charset="2"/>
              <a:buNone/>
              <a:tabLst/>
              <a:defRPr/>
            </a:pPr>
            <a:endParaRPr kumimoji="0" lang="en-US" sz="2800" b="0" i="0" u="none" strike="noStrike" kern="0" cap="none" spc="0" normalizeH="0" baseline="0" noProof="0" dirty="0">
              <a:ln>
                <a:noFill/>
              </a:ln>
              <a:solidFill>
                <a:srgbClr val="FFFFFF"/>
              </a:solidFill>
              <a:effectLst/>
              <a:uLnTx/>
              <a:uFillTx/>
              <a:latin typeface="Arial"/>
            </a:endParaRPr>
          </a:p>
        </p:txBody>
      </p:sp>
    </p:spTree>
    <p:extLst>
      <p:ext uri="{BB962C8B-B14F-4D97-AF65-F5344CB8AC3E}">
        <p14:creationId xmlns:p14="http://schemas.microsoft.com/office/powerpoint/2010/main" val="4147506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67544" y="548680"/>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6724650" algn="l"/>
              </a:tabLst>
              <a:defRPr/>
            </a:pPr>
            <a:endParaRPr kumimoji="0" lang="en-US" sz="3600" b="1" i="0" u="none" strike="noStrike" kern="0" cap="none" spc="0" normalizeH="0" baseline="0" noProof="0" dirty="0">
              <a:ln>
                <a:noFill/>
              </a:ln>
              <a:solidFill>
                <a:srgbClr val="FFFFFF"/>
              </a:solidFill>
              <a:effectLst/>
              <a:uLnTx/>
              <a:uFillTx/>
              <a:latin typeface="Arial" pitchFamily="34" charset="0"/>
            </a:endParaRPr>
          </a:p>
        </p:txBody>
      </p:sp>
      <p:sp>
        <p:nvSpPr>
          <p:cNvPr id="11" name="Text Placeholder 2"/>
          <p:cNvSpPr txBox="1">
            <a:spLocks/>
          </p:cNvSpPr>
          <p:nvPr/>
        </p:nvSpPr>
        <p:spPr>
          <a:xfrm>
            <a:off x="467544" y="1772816"/>
            <a:ext cx="7777162" cy="3599755"/>
          </a:xfrm>
          <a:prstGeom prst="rect">
            <a:avLst/>
          </a:prstGeom>
        </p:spPr>
        <p:txBody>
          <a:bodyPr/>
          <a:lstStyle>
            <a:lvl1pPr marL="342900" indent="-342900" algn="l" rtl="0" eaLnBrk="1" fontAlgn="base" hangingPunct="1">
              <a:spcBef>
                <a:spcPct val="20000"/>
              </a:spcBef>
              <a:spcAft>
                <a:spcPct val="0"/>
              </a:spcAft>
              <a:buClr>
                <a:schemeClr val="bg1"/>
              </a:buClr>
              <a:buFont typeface="Wingdings" pitchFamily="2" charset="2"/>
              <a:buChar char="w"/>
              <a:defRPr sz="2600">
                <a:solidFill>
                  <a:srgbClr val="FFFFFF"/>
                </a:solidFill>
                <a:latin typeface="+mn-lt"/>
                <a:ea typeface="+mn-ea"/>
                <a:cs typeface="+mn-cs"/>
              </a:defRPr>
            </a:lvl1pPr>
            <a:lvl2pPr marL="742950" indent="-285750" algn="l" rtl="0" eaLnBrk="1" fontAlgn="base" hangingPunct="1">
              <a:spcBef>
                <a:spcPct val="20000"/>
              </a:spcBef>
              <a:spcAft>
                <a:spcPct val="0"/>
              </a:spcAft>
              <a:buClr>
                <a:schemeClr val="bg1"/>
              </a:buClr>
              <a:buFont typeface="Arial" charset="0"/>
              <a:buChar char="–"/>
              <a:defRPr sz="2600">
                <a:solidFill>
                  <a:srgbClr val="FFFFFF"/>
                </a:solidFill>
                <a:latin typeface="+mn-lt"/>
              </a:defRPr>
            </a:lvl2pPr>
            <a:lvl3pPr marL="1143000" indent="-228600" algn="l" rtl="0" eaLnBrk="1" fontAlgn="base" hangingPunct="1">
              <a:spcBef>
                <a:spcPct val="20000"/>
              </a:spcBef>
              <a:spcAft>
                <a:spcPct val="0"/>
              </a:spcAft>
              <a:buClr>
                <a:schemeClr val="bg1"/>
              </a:buClr>
              <a:buChar char="•"/>
              <a:defRPr sz="2600">
                <a:solidFill>
                  <a:schemeClr val="bg1"/>
                </a:solidFill>
                <a:latin typeface="+mn-lt"/>
              </a:defRPr>
            </a:lvl3pPr>
            <a:lvl4pPr marL="1600200" indent="-228600" algn="l" rtl="0" eaLnBrk="1" fontAlgn="base" hangingPunct="1">
              <a:spcBef>
                <a:spcPct val="20000"/>
              </a:spcBef>
              <a:spcAft>
                <a:spcPct val="0"/>
              </a:spcAft>
              <a:buClr>
                <a:schemeClr val="bg1"/>
              </a:buClr>
              <a:buChar char="–"/>
              <a:defRPr sz="2600">
                <a:solidFill>
                  <a:schemeClr val="bg1"/>
                </a:solidFill>
                <a:latin typeface="+mn-lt"/>
              </a:defRPr>
            </a:lvl4pPr>
            <a:lvl5pPr marL="2057400" indent="-228600" algn="l" rtl="0" eaLnBrk="1" fontAlgn="base" hangingPunct="1">
              <a:spcBef>
                <a:spcPct val="20000"/>
              </a:spcBef>
              <a:spcAft>
                <a:spcPct val="0"/>
              </a:spcAft>
              <a:buClr>
                <a:schemeClr val="bg1"/>
              </a:buClr>
              <a:buChar char="»"/>
              <a:defRPr sz="2600">
                <a:solidFill>
                  <a:schemeClr val="bg1"/>
                </a:solidFill>
                <a:latin typeface="+mn-lt"/>
              </a:defRPr>
            </a:lvl5pPr>
            <a:lvl6pPr marL="2514600" indent="-228600" algn="l" rtl="0" eaLnBrk="1" fontAlgn="base" hangingPunct="1">
              <a:spcBef>
                <a:spcPct val="20000"/>
              </a:spcBef>
              <a:spcAft>
                <a:spcPct val="0"/>
              </a:spcAft>
              <a:buClr>
                <a:srgbClr val="FF9933"/>
              </a:buClr>
              <a:buChar char="»"/>
              <a:defRPr sz="2800">
                <a:solidFill>
                  <a:schemeClr val="bg1"/>
                </a:solidFill>
                <a:latin typeface="+mn-lt"/>
              </a:defRPr>
            </a:lvl6pPr>
            <a:lvl7pPr marL="2971800" indent="-228600" algn="l" rtl="0" eaLnBrk="1" fontAlgn="base" hangingPunct="1">
              <a:spcBef>
                <a:spcPct val="20000"/>
              </a:spcBef>
              <a:spcAft>
                <a:spcPct val="0"/>
              </a:spcAft>
              <a:buClr>
                <a:srgbClr val="FF9933"/>
              </a:buClr>
              <a:buChar char="»"/>
              <a:defRPr sz="2800">
                <a:solidFill>
                  <a:schemeClr val="bg1"/>
                </a:solidFill>
                <a:latin typeface="+mn-lt"/>
              </a:defRPr>
            </a:lvl7pPr>
            <a:lvl8pPr marL="3429000" indent="-228600" algn="l" rtl="0" eaLnBrk="1" fontAlgn="base" hangingPunct="1">
              <a:spcBef>
                <a:spcPct val="20000"/>
              </a:spcBef>
              <a:spcAft>
                <a:spcPct val="0"/>
              </a:spcAft>
              <a:buClr>
                <a:srgbClr val="FF9933"/>
              </a:buClr>
              <a:buChar char="»"/>
              <a:defRPr sz="2800">
                <a:solidFill>
                  <a:schemeClr val="bg1"/>
                </a:solidFill>
                <a:latin typeface="+mn-lt"/>
              </a:defRPr>
            </a:lvl8pPr>
            <a:lvl9pPr marL="3886200" indent="-228600" algn="l" rtl="0" eaLnBrk="1" fontAlgn="base" hangingPunct="1">
              <a:spcBef>
                <a:spcPct val="20000"/>
              </a:spcBef>
              <a:spcAft>
                <a:spcPct val="0"/>
              </a:spcAft>
              <a:buClr>
                <a:srgbClr val="FF9933"/>
              </a:buClr>
              <a:buChar char="»"/>
              <a:defRPr sz="2800">
                <a:solidFill>
                  <a:schemeClr val="bg1"/>
                </a:solidFill>
                <a:latin typeface="+mn-lt"/>
              </a:defRPr>
            </a:lvl9pPr>
          </a:lstStyle>
          <a:p>
            <a:pPr>
              <a:buClr>
                <a:srgbClr val="C195E5"/>
              </a:buClr>
              <a:buFont typeface="Wingdings" panose="05000000000000000000" pitchFamily="2" charset="2"/>
              <a:buChar char="ü"/>
            </a:pPr>
            <a:r>
              <a:rPr lang="en-GB" sz="2800" dirty="0">
                <a:solidFill>
                  <a:schemeClr val="bg1"/>
                </a:solidFill>
                <a:latin typeface="Arial" panose="020B0604020202020204" pitchFamily="34" charset="0"/>
                <a:cs typeface="Arial" panose="020B0604020202020204" pitchFamily="34" charset="0"/>
              </a:rPr>
              <a:t>Verification Activity Session 2021/22</a:t>
            </a:r>
          </a:p>
          <a:p>
            <a:pPr>
              <a:buClr>
                <a:srgbClr val="C195E5"/>
              </a:buClr>
              <a:buFont typeface="Wingdings" panose="05000000000000000000" pitchFamily="2" charset="2"/>
              <a:buChar char="ü"/>
            </a:pPr>
            <a:r>
              <a:rPr lang="en-GB" sz="2800" dirty="0">
                <a:solidFill>
                  <a:schemeClr val="bg1"/>
                </a:solidFill>
                <a:latin typeface="Arial" panose="020B0604020202020204" pitchFamily="34" charset="0"/>
                <a:cs typeface="Arial" panose="020B0604020202020204" pitchFamily="34" charset="0"/>
              </a:rPr>
              <a:t>Planned Verification Activity Session 2022/23</a:t>
            </a:r>
          </a:p>
          <a:p>
            <a:pPr>
              <a:buClr>
                <a:srgbClr val="C195E5"/>
              </a:buClr>
              <a:buFont typeface="Wingdings" panose="05000000000000000000" pitchFamily="2" charset="2"/>
              <a:buChar char="ü"/>
            </a:pPr>
            <a:r>
              <a:rPr lang="en-GB" sz="2800" dirty="0">
                <a:solidFill>
                  <a:schemeClr val="bg1"/>
                </a:solidFill>
                <a:latin typeface="Arial" panose="020B0604020202020204" pitchFamily="34" charset="0"/>
                <a:cs typeface="Arial" panose="020B0604020202020204" pitchFamily="34" charset="0"/>
              </a:rPr>
              <a:t>New HN/VQ Centre Hub 2023</a:t>
            </a:r>
          </a:p>
          <a:p>
            <a:pPr>
              <a:buClr>
                <a:srgbClr val="C195E5"/>
              </a:buClr>
              <a:buFont typeface="Wingdings" panose="05000000000000000000" pitchFamily="2" charset="2"/>
              <a:buChar char="ü"/>
            </a:pPr>
            <a:r>
              <a:rPr lang="en-GB" sz="2800" dirty="0">
                <a:solidFill>
                  <a:schemeClr val="bg1"/>
                </a:solidFill>
                <a:latin typeface="Arial" panose="020B0604020202020204" pitchFamily="34" charset="0"/>
                <a:cs typeface="Arial" panose="020B0604020202020204" pitchFamily="34" charset="0"/>
              </a:rPr>
              <a:t>Administration &amp; IT Qualification Update</a:t>
            </a:r>
          </a:p>
          <a:p>
            <a:endParaRPr lang="en-GB" sz="2800" dirty="0">
              <a:solidFill>
                <a:schemeClr val="bg1"/>
              </a:solidFill>
              <a:latin typeface="Arial" panose="020B0604020202020204" pitchFamily="34" charset="0"/>
              <a:cs typeface="Arial" panose="020B0604020202020204" pitchFamily="34" charset="0"/>
            </a:endParaRPr>
          </a:p>
        </p:txBody>
      </p:sp>
      <p:sp>
        <p:nvSpPr>
          <p:cNvPr id="4" name="Title 1"/>
          <p:cNvSpPr txBox="1">
            <a:spLocks/>
          </p:cNvSpPr>
          <p:nvPr/>
        </p:nvSpPr>
        <p:spPr>
          <a:xfrm>
            <a:off x="611560" y="620688"/>
            <a:ext cx="8229600" cy="792088"/>
          </a:xfrm>
          <a:prstGeom prst="rect">
            <a:avLst/>
          </a:prstGeom>
        </p:spPr>
        <p:txBody>
          <a:bodyPr/>
          <a:lstStyle>
            <a:lvl1pPr algn="l" rtl="0" eaLnBrk="1" fontAlgn="base" hangingPunct="1">
              <a:spcBef>
                <a:spcPct val="0"/>
              </a:spcBef>
              <a:spcAft>
                <a:spcPct val="0"/>
              </a:spcAft>
              <a:tabLst>
                <a:tab pos="6724650" algn="l"/>
              </a:tabLst>
              <a:defRPr sz="3600" b="1">
                <a:solidFill>
                  <a:srgbClr val="FFFFFF"/>
                </a:solidFill>
                <a:latin typeface="Arial" pitchFamily="34" charset="0"/>
                <a:ea typeface="+mj-ea"/>
                <a:cs typeface="+mj-cs"/>
              </a:defRPr>
            </a:lvl1pPr>
            <a:lvl2pPr algn="l" rtl="0" eaLnBrk="1" fontAlgn="base" hangingPunct="1">
              <a:spcBef>
                <a:spcPct val="0"/>
              </a:spcBef>
              <a:spcAft>
                <a:spcPct val="0"/>
              </a:spcAft>
              <a:tabLst>
                <a:tab pos="6724650" algn="l"/>
              </a:tabLst>
              <a:defRPr sz="3600" b="1">
                <a:solidFill>
                  <a:srgbClr val="FFFFFF"/>
                </a:solidFill>
                <a:latin typeface="Arial" charset="0"/>
              </a:defRPr>
            </a:lvl2pPr>
            <a:lvl3pPr algn="l" rtl="0" eaLnBrk="1" fontAlgn="base" hangingPunct="1">
              <a:spcBef>
                <a:spcPct val="0"/>
              </a:spcBef>
              <a:spcAft>
                <a:spcPct val="0"/>
              </a:spcAft>
              <a:tabLst>
                <a:tab pos="6724650" algn="l"/>
              </a:tabLst>
              <a:defRPr sz="3600" b="1">
                <a:solidFill>
                  <a:srgbClr val="FFFFFF"/>
                </a:solidFill>
                <a:latin typeface="Arial" charset="0"/>
              </a:defRPr>
            </a:lvl3pPr>
            <a:lvl4pPr algn="l" rtl="0" eaLnBrk="1" fontAlgn="base" hangingPunct="1">
              <a:spcBef>
                <a:spcPct val="0"/>
              </a:spcBef>
              <a:spcAft>
                <a:spcPct val="0"/>
              </a:spcAft>
              <a:tabLst>
                <a:tab pos="6724650" algn="l"/>
              </a:tabLst>
              <a:defRPr sz="3600" b="1">
                <a:solidFill>
                  <a:srgbClr val="FFFFFF"/>
                </a:solidFill>
                <a:latin typeface="Arial" charset="0"/>
              </a:defRPr>
            </a:lvl4pPr>
            <a:lvl5pPr algn="l" rtl="0" eaLnBrk="1" fontAlgn="base" hangingPunct="1">
              <a:spcBef>
                <a:spcPct val="0"/>
              </a:spcBef>
              <a:spcAft>
                <a:spcPct val="0"/>
              </a:spcAft>
              <a:tabLst>
                <a:tab pos="6724650" algn="l"/>
              </a:tabLst>
              <a:defRPr sz="3600" b="1">
                <a:solidFill>
                  <a:srgbClr val="FFFFFF"/>
                </a:solidFill>
                <a:latin typeface="Arial" charset="0"/>
              </a:defRPr>
            </a:lvl5pPr>
            <a:lvl6pPr marL="457200" algn="l" rtl="0" eaLnBrk="1" fontAlgn="base" hangingPunct="1">
              <a:spcBef>
                <a:spcPct val="0"/>
              </a:spcBef>
              <a:spcAft>
                <a:spcPct val="0"/>
              </a:spcAft>
              <a:defRPr sz="3600" b="1">
                <a:solidFill>
                  <a:srgbClr val="AE7BD1"/>
                </a:solidFill>
                <a:latin typeface="Arial" charset="0"/>
              </a:defRPr>
            </a:lvl6pPr>
            <a:lvl7pPr marL="914400" algn="l" rtl="0" eaLnBrk="1" fontAlgn="base" hangingPunct="1">
              <a:spcBef>
                <a:spcPct val="0"/>
              </a:spcBef>
              <a:spcAft>
                <a:spcPct val="0"/>
              </a:spcAft>
              <a:defRPr sz="3600" b="1">
                <a:solidFill>
                  <a:srgbClr val="AE7BD1"/>
                </a:solidFill>
                <a:latin typeface="Arial" charset="0"/>
              </a:defRPr>
            </a:lvl7pPr>
            <a:lvl8pPr marL="1371600" algn="l" rtl="0" eaLnBrk="1" fontAlgn="base" hangingPunct="1">
              <a:spcBef>
                <a:spcPct val="0"/>
              </a:spcBef>
              <a:spcAft>
                <a:spcPct val="0"/>
              </a:spcAft>
              <a:defRPr sz="3600" b="1">
                <a:solidFill>
                  <a:srgbClr val="AE7BD1"/>
                </a:solidFill>
                <a:latin typeface="Arial" charset="0"/>
              </a:defRPr>
            </a:lvl8pPr>
            <a:lvl9pPr marL="1828800" algn="l" rtl="0" eaLnBrk="1" fontAlgn="base" hangingPunct="1">
              <a:spcBef>
                <a:spcPct val="0"/>
              </a:spcBef>
              <a:spcAft>
                <a:spcPct val="0"/>
              </a:spcAft>
              <a:defRPr sz="3600" b="1">
                <a:solidFill>
                  <a:srgbClr val="AE7BD1"/>
                </a:solidFill>
                <a:latin typeface="Arial" charset="0"/>
              </a:defRPr>
            </a:lvl9pPr>
          </a:lstStyle>
          <a:p>
            <a:r>
              <a:rPr lang="en-GB" b="0" dirty="0">
                <a:solidFill>
                  <a:schemeClr val="bg1"/>
                </a:solidFill>
                <a:cs typeface="Arial" panose="020B0604020202020204" pitchFamily="34" charset="0"/>
              </a:rPr>
              <a:t>Topics</a:t>
            </a:r>
          </a:p>
        </p:txBody>
      </p:sp>
    </p:spTree>
    <p:extLst>
      <p:ext uri="{BB962C8B-B14F-4D97-AF65-F5344CB8AC3E}">
        <p14:creationId xmlns:p14="http://schemas.microsoft.com/office/powerpoint/2010/main" val="198598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 calcmode="lin" valueType="num">
                                      <p:cBhvr>
                                        <p:cTn id="1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 calcmode="lin" valueType="num">
                                      <p:cBhvr>
                                        <p:cTn id="21"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 calcmode="lin" valueType="num">
                                      <p:cBhvr>
                                        <p:cTn id="28"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8486" y="1844824"/>
            <a:ext cx="8005025" cy="3888432"/>
          </a:xfrm>
        </p:spPr>
        <p:txBody>
          <a:bodyPr/>
          <a:lstStyle/>
          <a:p>
            <a:pPr marL="457200" lvl="1" indent="-457200" algn="l" fontAlgn="base">
              <a:spcAft>
                <a:spcPct val="0"/>
              </a:spcAft>
              <a:buClr>
                <a:srgbClr val="C195E5"/>
              </a:buClr>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Limited activity last session.</a:t>
            </a:r>
          </a:p>
          <a:p>
            <a:pPr marL="457200" lvl="1" indent="-457200" algn="l" fontAlgn="base">
              <a:spcAft>
                <a:spcPct val="0"/>
              </a:spcAft>
              <a:buClr>
                <a:srgbClr val="C195E5"/>
              </a:buClr>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Introduction of Group Award verification – Primary and Secondary Verifiers.</a:t>
            </a:r>
          </a:p>
          <a:p>
            <a:pPr marL="457200" lvl="1" indent="-457200" algn="l" fontAlgn="base">
              <a:spcAft>
                <a:spcPct val="0"/>
              </a:spcAft>
              <a:buClr>
                <a:srgbClr val="C195E5"/>
              </a:buClr>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All virtual verification.</a:t>
            </a:r>
          </a:p>
          <a:p>
            <a:pPr marL="457200" lvl="2" indent="-457200" algn="l" fontAlgn="base">
              <a:spcAft>
                <a:spcPct val="0"/>
              </a:spcAft>
              <a:buClr>
                <a:srgbClr val="C195E5"/>
              </a:buClr>
              <a:buFont typeface="Courier New" panose="02070309020205020404" pitchFamily="49" charset="0"/>
              <a:buChar char="o"/>
            </a:pPr>
            <a:r>
              <a:rPr lang="en-GB" sz="2800" dirty="0">
                <a:solidFill>
                  <a:schemeClr val="bg1"/>
                </a:solidFill>
                <a:latin typeface="Arial" panose="020B0604020202020204" pitchFamily="34" charset="0"/>
                <a:cs typeface="Arial" panose="020B0604020202020204" pitchFamily="34" charset="0"/>
              </a:rPr>
              <a:t>8 Centres selected.</a:t>
            </a:r>
          </a:p>
          <a:p>
            <a:pPr marL="457200" lvl="2" indent="-457200" algn="l" fontAlgn="base">
              <a:spcAft>
                <a:spcPct val="0"/>
              </a:spcAft>
              <a:buClr>
                <a:srgbClr val="C195E5"/>
              </a:buClr>
              <a:buFont typeface="Courier New" panose="02070309020205020404" pitchFamily="49" charset="0"/>
              <a:buChar char="o"/>
            </a:pPr>
            <a:r>
              <a:rPr lang="en-GB" sz="2800" dirty="0">
                <a:solidFill>
                  <a:schemeClr val="bg1"/>
                </a:solidFill>
                <a:latin typeface="Arial" panose="020B0604020202020204" pitchFamily="34" charset="0"/>
                <a:cs typeface="Arial" panose="020B0604020202020204" pitchFamily="34" charset="0"/>
              </a:rPr>
              <a:t>4 International Centres.</a:t>
            </a:r>
          </a:p>
          <a:p>
            <a:pPr marL="457200" lvl="2" indent="-457200" algn="l" fontAlgn="base">
              <a:spcAft>
                <a:spcPct val="0"/>
              </a:spcAft>
              <a:buClr>
                <a:srgbClr val="C195E5"/>
              </a:buClr>
              <a:buFont typeface="Courier New" panose="02070309020205020404" pitchFamily="49" charset="0"/>
              <a:buChar char="o"/>
            </a:pPr>
            <a:r>
              <a:rPr lang="en-GB" sz="2800" dirty="0">
                <a:solidFill>
                  <a:schemeClr val="bg1"/>
                </a:solidFill>
                <a:latin typeface="Arial" panose="020B0604020202020204" pitchFamily="34" charset="0"/>
                <a:cs typeface="Arial" panose="020B0604020202020204" pitchFamily="34" charset="0"/>
              </a:rPr>
              <a:t>No graded units were selected due to alternative assessment arrangements.</a:t>
            </a:r>
          </a:p>
          <a:p>
            <a:pPr marL="457200" lvl="1" indent="-457200" algn="l" fontAlgn="base">
              <a:spcAft>
                <a:spcPct val="0"/>
              </a:spcAft>
              <a:buClr>
                <a:srgbClr val="C195E5"/>
              </a:buClr>
              <a:buFont typeface="Courier New" panose="02070309020205020404" pitchFamily="49" charset="0"/>
              <a:buChar char="o"/>
            </a:pPr>
            <a:r>
              <a:rPr lang="en-GB" dirty="0">
                <a:solidFill>
                  <a:schemeClr val="bg1"/>
                </a:solidFill>
                <a:latin typeface="Arial" panose="020B0604020202020204" pitchFamily="34" charset="0"/>
                <a:cs typeface="Arial" panose="020B0604020202020204" pitchFamily="34" charset="0"/>
              </a:rPr>
              <a:t>No QVSR report was produced.</a:t>
            </a:r>
          </a:p>
        </p:txBody>
      </p:sp>
      <p:sp>
        <p:nvSpPr>
          <p:cNvPr id="12" name="Title 1">
            <a:extLst>
              <a:ext uri="{FF2B5EF4-FFF2-40B4-BE49-F238E27FC236}">
                <a16:creationId xmlns:a16="http://schemas.microsoft.com/office/drawing/2014/main" id="{AA298A55-5025-45FC-9684-21A0FD34E6D7}"/>
              </a:ext>
            </a:extLst>
          </p:cNvPr>
          <p:cNvSpPr txBox="1">
            <a:spLocks/>
          </p:cNvSpPr>
          <p:nvPr/>
        </p:nvSpPr>
        <p:spPr>
          <a:xfrm>
            <a:off x="444443" y="914567"/>
            <a:ext cx="7707608" cy="10715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3300" dirty="0">
              <a:solidFill>
                <a:schemeClr val="bg1"/>
              </a:solidFill>
            </a:endParaRPr>
          </a:p>
        </p:txBody>
      </p:sp>
      <p:sp>
        <p:nvSpPr>
          <p:cNvPr id="14" name="Content Placeholder 2">
            <a:extLst>
              <a:ext uri="{FF2B5EF4-FFF2-40B4-BE49-F238E27FC236}">
                <a16:creationId xmlns:a16="http://schemas.microsoft.com/office/drawing/2014/main" id="{4C0AF26B-51B0-4C26-A58E-B0036D1B1C9C}"/>
              </a:ext>
            </a:extLst>
          </p:cNvPr>
          <p:cNvSpPr txBox="1">
            <a:spLocks/>
          </p:cNvSpPr>
          <p:nvPr/>
        </p:nvSpPr>
        <p:spPr>
          <a:xfrm>
            <a:off x="991949" y="1025789"/>
            <a:ext cx="7501562" cy="819035"/>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3600" dirty="0">
                <a:solidFill>
                  <a:schemeClr val="bg1"/>
                </a:solidFill>
                <a:latin typeface="Arial" panose="020B0604020202020204" pitchFamily="34" charset="0"/>
                <a:ea typeface="+mj-ea"/>
                <a:cs typeface="Arial" panose="020B0604020202020204" pitchFamily="34" charset="0"/>
              </a:rPr>
              <a:t>Verification Activity Session 2021/22</a:t>
            </a:r>
          </a:p>
          <a:p>
            <a:pPr lvl="3"/>
            <a:r>
              <a:rPr lang="en-GB" sz="1800" dirty="0">
                <a:solidFill>
                  <a:schemeClr val="bg1"/>
                </a:solidFill>
              </a:rPr>
              <a:t>	</a:t>
            </a:r>
          </a:p>
          <a:p>
            <a:endParaRPr lang="en-GB"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58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71B5-3A67-4CC2-B5D4-A5A3A4D6DE73}"/>
              </a:ext>
            </a:extLst>
          </p:cNvPr>
          <p:cNvSpPr>
            <a:spLocks noGrp="1"/>
          </p:cNvSpPr>
          <p:nvPr>
            <p:ph type="title"/>
          </p:nvPr>
        </p:nvSpPr>
        <p:spPr>
          <a:xfrm>
            <a:off x="0" y="404813"/>
            <a:ext cx="9036496" cy="1143000"/>
          </a:xfrm>
        </p:spPr>
        <p:txBody>
          <a:bodyPr/>
          <a:lstStyle/>
          <a:p>
            <a:r>
              <a:rPr lang="en-GB" sz="3600" dirty="0">
                <a:solidFill>
                  <a:schemeClr val="bg1"/>
                </a:solidFill>
                <a:latin typeface="Arial" panose="020B0604020202020204" pitchFamily="34" charset="0"/>
                <a:cs typeface="Arial" panose="020B0604020202020204" pitchFamily="34" charset="0"/>
              </a:rPr>
              <a:t>Planned Verification Activity </a:t>
            </a:r>
            <a:br>
              <a:rPr lang="en-GB" sz="3600" dirty="0">
                <a:solidFill>
                  <a:schemeClr val="bg1"/>
                </a:solidFill>
                <a:latin typeface="Arial" panose="020B0604020202020204" pitchFamily="34" charset="0"/>
                <a:cs typeface="Arial" panose="020B0604020202020204" pitchFamily="34" charset="0"/>
              </a:rPr>
            </a:br>
            <a:r>
              <a:rPr lang="en-GB" sz="3600" dirty="0">
                <a:solidFill>
                  <a:schemeClr val="bg1"/>
                </a:solidFill>
                <a:latin typeface="Arial" panose="020B0604020202020204" pitchFamily="34" charset="0"/>
                <a:cs typeface="Arial" panose="020B0604020202020204" pitchFamily="34" charset="0"/>
              </a:rPr>
              <a:t>Session 2022/23</a:t>
            </a:r>
            <a:br>
              <a:rPr lang="en-GB" dirty="0">
                <a:solidFill>
                  <a:schemeClr val="bg1"/>
                </a:solidFill>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241DFA50-A436-4759-ABE8-056C44FFFFC7}"/>
              </a:ext>
            </a:extLst>
          </p:cNvPr>
          <p:cNvSpPr>
            <a:spLocks noGrp="1"/>
          </p:cNvSpPr>
          <p:nvPr>
            <p:ph idx="1"/>
          </p:nvPr>
        </p:nvSpPr>
        <p:spPr>
          <a:xfrm>
            <a:off x="323528" y="1772816"/>
            <a:ext cx="8229600" cy="4492625"/>
          </a:xfrm>
        </p:spPr>
        <p:txBody>
          <a:bodyPr/>
          <a:lstStyle/>
          <a:p>
            <a:pPr marL="457200" lvl="1" indent="-457200" fontAlgn="base">
              <a:spcAft>
                <a:spcPct val="0"/>
              </a:spcAft>
              <a:buClr>
                <a:srgbClr val="C195E5"/>
              </a:buClr>
              <a:buFont typeface="Courier New" panose="02070309020205020404" pitchFamily="49" charset="0"/>
              <a:buChar char="o"/>
            </a:pPr>
            <a:r>
              <a:rPr lang="en-GB" sz="1800" dirty="0">
                <a:solidFill>
                  <a:schemeClr val="bg1"/>
                </a:solidFill>
                <a:latin typeface="Arial" panose="020B0604020202020204" pitchFamily="34" charset="0"/>
                <a:cs typeface="Arial" panose="020B0604020202020204" pitchFamily="34" charset="0"/>
              </a:rPr>
              <a:t>Centres should shortly be receiving if they have not been contacted as yet to inform them of verification activity this session. </a:t>
            </a:r>
          </a:p>
          <a:p>
            <a:pPr marL="457200" lvl="1" indent="-457200" fontAlgn="base">
              <a:spcAft>
                <a:spcPct val="0"/>
              </a:spcAft>
              <a:buClr>
                <a:srgbClr val="C195E5"/>
              </a:buClr>
              <a:buFont typeface="Courier New" panose="02070309020205020404" pitchFamily="49" charset="0"/>
              <a:buChar char="o"/>
            </a:pPr>
            <a:r>
              <a:rPr lang="en-GB" sz="1800" dirty="0">
                <a:solidFill>
                  <a:schemeClr val="bg1"/>
                </a:solidFill>
                <a:latin typeface="Arial" panose="020B0604020202020204" pitchFamily="34" charset="0"/>
                <a:cs typeface="Arial" panose="020B0604020202020204" pitchFamily="34" charset="0"/>
              </a:rPr>
              <a:t>The Group Award verification will continue this session and will involve in most instances, more than one EV. This year a report will be generated for each verification group.  Last session the Primary Verifier compiled and issued one report to the Centre.</a:t>
            </a:r>
          </a:p>
          <a:p>
            <a:pPr marL="457200" lvl="1" indent="-457200" fontAlgn="base">
              <a:spcAft>
                <a:spcPct val="0"/>
              </a:spcAft>
              <a:buClr>
                <a:srgbClr val="C195E5"/>
              </a:buClr>
              <a:buFont typeface="Courier New" panose="02070309020205020404" pitchFamily="49" charset="0"/>
              <a:buChar char="o"/>
            </a:pPr>
            <a:r>
              <a:rPr lang="en-GB" sz="1800" dirty="0">
                <a:solidFill>
                  <a:schemeClr val="bg1"/>
                </a:solidFill>
                <a:latin typeface="Arial" panose="020B0604020202020204" pitchFamily="34" charset="0"/>
                <a:cs typeface="Arial" panose="020B0604020202020204" pitchFamily="34" charset="0"/>
              </a:rPr>
              <a:t>Format of events will be similar to last session whereby evidence is uploaded either to evidence hub or EVs are given access to your centre platform a minimum of </a:t>
            </a:r>
            <a:r>
              <a:rPr lang="en-GB" sz="1800" dirty="0">
                <a:solidFill>
                  <a:srgbClr val="AE7BD1"/>
                </a:solidFill>
                <a:latin typeface="Arial" panose="020B0604020202020204" pitchFamily="34" charset="0"/>
                <a:cs typeface="Arial" panose="020B0604020202020204" pitchFamily="34" charset="0"/>
              </a:rPr>
              <a:t>2 weeks </a:t>
            </a:r>
            <a:r>
              <a:rPr lang="en-GB" sz="1800" dirty="0">
                <a:solidFill>
                  <a:schemeClr val="bg1"/>
                </a:solidFill>
                <a:latin typeface="Arial" panose="020B0604020202020204" pitchFamily="34" charset="0"/>
                <a:cs typeface="Arial" panose="020B0604020202020204" pitchFamily="34" charset="0"/>
              </a:rPr>
              <a:t>prior to event taking place.</a:t>
            </a:r>
          </a:p>
          <a:p>
            <a:pPr marL="457200" lvl="1" indent="-457200" fontAlgn="base">
              <a:spcAft>
                <a:spcPct val="0"/>
              </a:spcAft>
              <a:buClr>
                <a:srgbClr val="C195E5"/>
              </a:buClr>
              <a:buFont typeface="Courier New" panose="02070309020205020404" pitchFamily="49" charset="0"/>
              <a:buChar char="o"/>
            </a:pPr>
            <a:r>
              <a:rPr lang="en-GB" sz="1800" dirty="0">
                <a:solidFill>
                  <a:schemeClr val="bg1"/>
                </a:solidFill>
                <a:latin typeface="Arial" panose="020B0604020202020204" pitchFamily="34" charset="0"/>
                <a:cs typeface="Arial" panose="020B0604020202020204" pitchFamily="34" charset="0"/>
              </a:rPr>
              <a:t>Meetings/interviews with centre staff, IVs, assessors and candidates will happen on day of event.</a:t>
            </a:r>
          </a:p>
          <a:p>
            <a:pPr marL="457200" lvl="1" indent="-457200" fontAlgn="base">
              <a:spcAft>
                <a:spcPct val="0"/>
              </a:spcAft>
              <a:buClr>
                <a:srgbClr val="C195E5"/>
              </a:buClr>
              <a:buFont typeface="Courier New" panose="02070309020205020404" pitchFamily="49" charset="0"/>
              <a:buChar char="o"/>
            </a:pPr>
            <a:r>
              <a:rPr lang="en-GB" sz="1800" dirty="0">
                <a:solidFill>
                  <a:schemeClr val="bg1"/>
                </a:solidFill>
                <a:latin typeface="Arial" panose="020B0604020202020204" pitchFamily="34" charset="0"/>
                <a:cs typeface="Arial" panose="020B0604020202020204" pitchFamily="34" charset="0"/>
              </a:rPr>
              <a:t>Group Award verification is being organised this session by centre instead of verification group.</a:t>
            </a:r>
          </a:p>
          <a:p>
            <a:pPr marL="457200" lvl="1" indent="-457200" fontAlgn="base">
              <a:spcAft>
                <a:spcPct val="0"/>
              </a:spcAft>
              <a:buClr>
                <a:srgbClr val="C195E5"/>
              </a:buClr>
              <a:buFont typeface="Courier New" panose="02070309020205020404" pitchFamily="49" charset="0"/>
              <a:buChar char="o"/>
            </a:pPr>
            <a:r>
              <a:rPr lang="en-GB" sz="2000" dirty="0">
                <a:solidFill>
                  <a:schemeClr val="bg1"/>
                </a:solidFill>
                <a:latin typeface="Arial" panose="020B0604020202020204" pitchFamily="34" charset="0"/>
                <a:cs typeface="Arial" panose="020B0604020202020204" pitchFamily="34" charset="0"/>
              </a:rPr>
              <a:t>Graded unit verification will take place this session.</a:t>
            </a:r>
          </a:p>
          <a:p>
            <a:endParaRPr lang="en-GB" dirty="0">
              <a:solidFill>
                <a:schemeClr val="bg1"/>
              </a:solidFill>
            </a:endParaRPr>
          </a:p>
        </p:txBody>
      </p:sp>
    </p:spTree>
    <p:extLst>
      <p:ext uri="{BB962C8B-B14F-4D97-AF65-F5344CB8AC3E}">
        <p14:creationId xmlns:p14="http://schemas.microsoft.com/office/powerpoint/2010/main" val="3036175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780" y="836712"/>
            <a:ext cx="7776691" cy="857250"/>
          </a:xfrm>
        </p:spPr>
        <p:txBody>
          <a:bodyPr/>
          <a:lstStyle/>
          <a:p>
            <a:pPr algn="l"/>
            <a:r>
              <a:rPr lang="en-GB" sz="3600" dirty="0">
                <a:solidFill>
                  <a:schemeClr val="bg1"/>
                </a:solidFill>
                <a:latin typeface="Arial" panose="020B0604020202020204" pitchFamily="34" charset="0"/>
                <a:cs typeface="Arial" panose="020B0604020202020204" pitchFamily="34" charset="0"/>
              </a:rPr>
              <a:t>New HN/VQ Centre Hub 2023</a:t>
            </a:r>
            <a:br>
              <a:rPr lang="en-GB" sz="4400" dirty="0">
                <a:solidFill>
                  <a:schemeClr val="bg1"/>
                </a:solidFill>
                <a:latin typeface="Arial" panose="020B0604020202020204" pitchFamily="34" charset="0"/>
                <a:cs typeface="Arial" panose="020B0604020202020204" pitchFamily="34" charset="0"/>
              </a:rPr>
            </a:br>
            <a:br>
              <a:rPr lang="en-GB" dirty="0">
                <a:solidFill>
                  <a:schemeClr val="bg1"/>
                </a:solidFill>
                <a:latin typeface="Arial" panose="020B0604020202020204" pitchFamily="34" charset="0"/>
                <a:cs typeface="Arial" panose="020B0604020202020204" pitchFamily="34" charset="0"/>
              </a:rPr>
            </a:br>
            <a:endParaRPr lang="en-GB" dirty="0">
              <a:solidFill>
                <a:schemeClr val="bg1"/>
              </a:solidFill>
            </a:endParaRPr>
          </a:p>
        </p:txBody>
      </p:sp>
      <p:sp>
        <p:nvSpPr>
          <p:cNvPr id="3" name="Content Placeholder 2"/>
          <p:cNvSpPr>
            <a:spLocks noGrp="1"/>
          </p:cNvSpPr>
          <p:nvPr>
            <p:ph idx="1"/>
          </p:nvPr>
        </p:nvSpPr>
        <p:spPr>
          <a:xfrm>
            <a:off x="395536" y="2288380"/>
            <a:ext cx="8291264" cy="3369469"/>
          </a:xfrm>
        </p:spPr>
        <p:txBody>
          <a:bodyPr/>
          <a:lstStyle/>
          <a:p>
            <a:pPr marL="457200" lvl="1" indent="-457200" fontAlgn="base">
              <a:spcAft>
                <a:spcPct val="0"/>
              </a:spcAft>
              <a:buClr>
                <a:srgbClr val="C195E5"/>
              </a:buClr>
              <a:buFont typeface="Courier New" panose="02070309020205020404" pitchFamily="49" charset="0"/>
              <a:buChar char="o"/>
            </a:pPr>
            <a:r>
              <a:rPr lang="en-GB" sz="1800" dirty="0">
                <a:solidFill>
                  <a:schemeClr val="bg1"/>
                </a:solidFill>
                <a:latin typeface="Arial" panose="020B0604020202020204" pitchFamily="34" charset="0"/>
                <a:cs typeface="Arial" panose="020B0604020202020204" pitchFamily="34" charset="0"/>
              </a:rPr>
              <a:t>The SQA Centre Hub has been reinstated on the SQA Info Centre.  Centres can now access the site and upload documents to their centre folders.</a:t>
            </a:r>
          </a:p>
          <a:p>
            <a:pPr marL="457200" lvl="1" indent="-457200" fontAlgn="base">
              <a:spcAft>
                <a:spcPct val="0"/>
              </a:spcAft>
              <a:buClr>
                <a:srgbClr val="C195E5"/>
              </a:buClr>
              <a:buFont typeface="Courier New" panose="02070309020205020404" pitchFamily="49" charset="0"/>
              <a:buChar char="o"/>
            </a:pPr>
            <a:r>
              <a:rPr lang="en-GB" sz="1800" dirty="0">
                <a:solidFill>
                  <a:schemeClr val="bg1"/>
                </a:solidFill>
                <a:latin typeface="Arial" panose="020B0604020202020204" pitchFamily="34" charset="0"/>
                <a:cs typeface="Arial" panose="020B0604020202020204" pitchFamily="34" charset="0"/>
              </a:rPr>
              <a:t>Evidence can still be made available to EVs via a Centre’s own platform, it is the centre’s responsibility to ensure EVs can both access and navigate this correctly and with sufficient time to review the evidence in advance of the event taking place.</a:t>
            </a:r>
          </a:p>
        </p:txBody>
      </p:sp>
    </p:spTree>
    <p:extLst>
      <p:ext uri="{BB962C8B-B14F-4D97-AF65-F5344CB8AC3E}">
        <p14:creationId xmlns:p14="http://schemas.microsoft.com/office/powerpoint/2010/main" val="182537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E49F-A720-D4A1-F121-4E525B14A273}"/>
              </a:ext>
            </a:extLst>
          </p:cNvPr>
          <p:cNvSpPr>
            <a:spLocks noGrp="1"/>
          </p:cNvSpPr>
          <p:nvPr>
            <p:ph type="title"/>
          </p:nvPr>
        </p:nvSpPr>
        <p:spPr>
          <a:xfrm>
            <a:off x="107504" y="260649"/>
            <a:ext cx="8568184" cy="576064"/>
          </a:xfrm>
        </p:spPr>
        <p:txBody>
          <a:bodyPr/>
          <a:lstStyle/>
          <a:p>
            <a:r>
              <a:rPr lang="en-GB" sz="3600" dirty="0">
                <a:solidFill>
                  <a:schemeClr val="bg1"/>
                </a:solidFill>
                <a:latin typeface="Arial" panose="020B0604020202020204" pitchFamily="34" charset="0"/>
                <a:cs typeface="Arial" panose="020B0604020202020204" pitchFamily="34" charset="0"/>
              </a:rPr>
              <a:t>Administration &amp; IT Qualification Update</a:t>
            </a:r>
          </a:p>
        </p:txBody>
      </p:sp>
      <p:sp>
        <p:nvSpPr>
          <p:cNvPr id="3" name="Content Placeholder 2">
            <a:extLst>
              <a:ext uri="{FF2B5EF4-FFF2-40B4-BE49-F238E27FC236}">
                <a16:creationId xmlns:a16="http://schemas.microsoft.com/office/drawing/2014/main" id="{0AFC5BFF-5850-318B-8FDC-8204BA93FAE0}"/>
              </a:ext>
            </a:extLst>
          </p:cNvPr>
          <p:cNvSpPr>
            <a:spLocks noGrp="1"/>
          </p:cNvSpPr>
          <p:nvPr>
            <p:ph idx="1"/>
          </p:nvPr>
        </p:nvSpPr>
        <p:spPr>
          <a:xfrm>
            <a:off x="107504" y="980728"/>
            <a:ext cx="8856984" cy="5112099"/>
          </a:xfrm>
        </p:spPr>
        <p:txBody>
          <a:bodyPr/>
          <a:lstStyle/>
          <a:p>
            <a:pPr marL="457200" lvl="1" indent="-457200" fontAlgn="base">
              <a:spcAft>
                <a:spcPct val="0"/>
              </a:spcAft>
              <a:buClr>
                <a:srgbClr val="C195E5"/>
              </a:buClr>
              <a:buFont typeface="Courier New" panose="02070309020205020404" pitchFamily="49" charset="0"/>
              <a:buChar char="o"/>
            </a:pPr>
            <a:r>
              <a:rPr lang="en-GB" sz="2400" dirty="0">
                <a:solidFill>
                  <a:schemeClr val="bg1"/>
                </a:solidFill>
                <a:latin typeface="Arial" panose="020B0604020202020204" pitchFamily="34" charset="0"/>
                <a:cs typeface="Arial" panose="020B0604020202020204" pitchFamily="34" charset="0"/>
              </a:rPr>
              <a:t>HN Administration &amp; IT Scoping Exercise.</a:t>
            </a:r>
          </a:p>
          <a:p>
            <a:pPr marL="857250" lvl="2" indent="-457200" fontAlgn="base">
              <a:spcAft>
                <a:spcPct val="0"/>
              </a:spcAft>
              <a:buClr>
                <a:srgbClr val="C195E5"/>
              </a:buClr>
              <a:buFont typeface="Courier New" panose="02070309020205020404" pitchFamily="49" charset="0"/>
              <a:buChar char="o"/>
            </a:pPr>
            <a:r>
              <a:rPr lang="en-GB" sz="1600" dirty="0">
                <a:solidFill>
                  <a:schemeClr val="bg1"/>
                </a:solidFill>
                <a:latin typeface="Arial" panose="020B0604020202020204" pitchFamily="34" charset="0"/>
                <a:cs typeface="Arial" panose="020B0604020202020204" pitchFamily="34" charset="0"/>
              </a:rPr>
              <a:t>Previously carried out in 2015.</a:t>
            </a:r>
          </a:p>
          <a:p>
            <a:pPr marL="857250" lvl="2" indent="-457200" fontAlgn="base">
              <a:spcAft>
                <a:spcPct val="0"/>
              </a:spcAft>
              <a:buClr>
                <a:srgbClr val="C195E5"/>
              </a:buClr>
              <a:buFont typeface="Courier New" panose="02070309020205020404" pitchFamily="49" charset="0"/>
              <a:buChar char="o"/>
            </a:pPr>
            <a:r>
              <a:rPr lang="en-GB" sz="1600" dirty="0">
                <a:solidFill>
                  <a:schemeClr val="bg1"/>
                </a:solidFill>
                <a:latin typeface="Arial" panose="020B0604020202020204" pitchFamily="34" charset="0"/>
                <a:cs typeface="Arial" panose="020B0604020202020204" pitchFamily="34" charset="0"/>
              </a:rPr>
              <a:t>Decline in HN numbers particularly HND. It was felt that the title of the HND may no longer fully reflect the range and level of content that is commensurate with similar qualifications such as HND Business.</a:t>
            </a:r>
          </a:p>
          <a:p>
            <a:pPr marL="857250" lvl="2" indent="-457200" fontAlgn="base">
              <a:spcAft>
                <a:spcPct val="0"/>
              </a:spcAft>
              <a:buClr>
                <a:srgbClr val="C195E5"/>
              </a:buClr>
              <a:buFont typeface="Courier New" panose="02070309020205020404" pitchFamily="49" charset="0"/>
              <a:buChar char="o"/>
            </a:pPr>
            <a:r>
              <a:rPr lang="en-GB" sz="1600" dirty="0">
                <a:solidFill>
                  <a:schemeClr val="bg1"/>
                </a:solidFill>
                <a:latin typeface="Arial" panose="020B0604020202020204" pitchFamily="34" charset="0"/>
                <a:cs typeface="Arial" panose="020B0604020202020204" pitchFamily="34" charset="0"/>
              </a:rPr>
              <a:t>Discussed at QST meeting and it was felt that decline in numbers may be due to other qualifications being perceived as offering more attractive progression pathways.</a:t>
            </a:r>
          </a:p>
          <a:p>
            <a:pPr marL="857250" lvl="2" indent="-457200" fontAlgn="base">
              <a:spcAft>
                <a:spcPct val="0"/>
              </a:spcAft>
              <a:buClr>
                <a:srgbClr val="C195E5"/>
              </a:buClr>
              <a:buFont typeface="Courier New" panose="02070309020205020404" pitchFamily="49" charset="0"/>
              <a:buChar char="o"/>
            </a:pPr>
            <a:r>
              <a:rPr lang="en-GB" sz="1600" dirty="0">
                <a:solidFill>
                  <a:schemeClr val="bg1"/>
                </a:solidFill>
                <a:latin typeface="Arial" panose="020B0604020202020204" pitchFamily="34" charset="0"/>
                <a:cs typeface="Arial" panose="020B0604020202020204" pitchFamily="34" charset="0"/>
              </a:rPr>
              <a:t>Surveys have been circulated to a variety of stakeholders including Centres and more recently circulated to Employers to gain feedback.</a:t>
            </a:r>
          </a:p>
          <a:p>
            <a:pPr marL="857250" lvl="2" indent="-457200" fontAlgn="base">
              <a:spcAft>
                <a:spcPct val="0"/>
              </a:spcAft>
              <a:buClr>
                <a:srgbClr val="C195E5"/>
              </a:buClr>
              <a:buFont typeface="Courier New" panose="02070309020205020404" pitchFamily="49" charset="0"/>
              <a:buChar char="o"/>
            </a:pPr>
            <a:r>
              <a:rPr lang="en-GB" sz="1600" dirty="0">
                <a:solidFill>
                  <a:schemeClr val="bg1"/>
                </a:solidFill>
                <a:latin typeface="Arial" panose="020B0604020202020204" pitchFamily="34" charset="0"/>
                <a:cs typeface="Arial" panose="020B0604020202020204" pitchFamily="34" charset="0"/>
              </a:rPr>
              <a:t>Research has also been carried out looking at job advertisements and descriptions/person specifications to ensure that the qualification remains current.</a:t>
            </a:r>
          </a:p>
          <a:p>
            <a:pPr marL="857250" lvl="2" indent="-457200" fontAlgn="base">
              <a:spcAft>
                <a:spcPct val="0"/>
              </a:spcAft>
              <a:buClr>
                <a:srgbClr val="C195E5"/>
              </a:buClr>
              <a:buFont typeface="Courier New" panose="02070309020205020404" pitchFamily="49" charset="0"/>
              <a:buChar char="o"/>
            </a:pPr>
            <a:r>
              <a:rPr lang="en-GB" sz="1600" dirty="0">
                <a:solidFill>
                  <a:schemeClr val="bg1"/>
                </a:solidFill>
                <a:latin typeface="Arial" panose="020B0604020202020204" pitchFamily="34" charset="0"/>
                <a:cs typeface="Arial" panose="020B0604020202020204" pitchFamily="34" charset="0"/>
              </a:rPr>
              <a:t>Meetings are ongoing with SQA support teams.</a:t>
            </a:r>
          </a:p>
          <a:p>
            <a:pPr marL="857250" lvl="2" indent="-457200" fontAlgn="base">
              <a:spcAft>
                <a:spcPct val="0"/>
              </a:spcAft>
              <a:buClr>
                <a:srgbClr val="C195E5"/>
              </a:buClr>
              <a:buFont typeface="Courier New" panose="02070309020205020404" pitchFamily="49" charset="0"/>
              <a:buChar char="o"/>
            </a:pPr>
            <a:r>
              <a:rPr lang="en-GB" sz="1600" dirty="0">
                <a:solidFill>
                  <a:schemeClr val="bg1"/>
                </a:solidFill>
                <a:latin typeface="Arial" panose="020B0604020202020204" pitchFamily="34" charset="0"/>
                <a:cs typeface="Arial" panose="020B0604020202020204" pitchFamily="34" charset="0"/>
              </a:rPr>
              <a:t>All research and feedback will be collated and a scoping analysis report compiled.</a:t>
            </a:r>
          </a:p>
          <a:p>
            <a:pPr marL="457200" lvl="1" indent="-457200" fontAlgn="base">
              <a:spcAft>
                <a:spcPct val="0"/>
              </a:spcAft>
              <a:buClr>
                <a:srgbClr val="C195E5"/>
              </a:buClr>
              <a:buFont typeface="Courier New" panose="02070309020205020404" pitchFamily="49" charset="0"/>
              <a:buChar char="o"/>
            </a:pPr>
            <a:r>
              <a:rPr lang="en-GB" sz="1800" dirty="0">
                <a:solidFill>
                  <a:schemeClr val="bg1"/>
                </a:solidFill>
                <a:latin typeface="Arial" panose="020B0604020202020204" pitchFamily="34" charset="0"/>
                <a:cs typeface="Arial" panose="020B0604020202020204" pitchFamily="34" charset="0"/>
              </a:rPr>
              <a:t>ASPs – Advanced Database currently being written to update currency and assessment workload, feasibility of combined Office Administration/</a:t>
            </a:r>
            <a:r>
              <a:rPr lang="en-GB" sz="1800" dirty="0" err="1">
                <a:solidFill>
                  <a:schemeClr val="bg1"/>
                </a:solidFill>
                <a:latin typeface="Arial" panose="020B0604020202020204" pitchFamily="34" charset="0"/>
                <a:cs typeface="Arial" panose="020B0604020202020204" pitchFamily="34" charset="0"/>
              </a:rPr>
              <a:t>DTfA</a:t>
            </a:r>
            <a:r>
              <a:rPr lang="en-GB" sz="1800" dirty="0">
                <a:solidFill>
                  <a:schemeClr val="bg1"/>
                </a:solidFill>
                <a:latin typeface="Arial" panose="020B0604020202020204" pitchFamily="34" charset="0"/>
                <a:cs typeface="Arial" panose="020B0604020202020204" pitchFamily="34" charset="0"/>
              </a:rPr>
              <a:t>.</a:t>
            </a:r>
          </a:p>
          <a:p>
            <a:endParaRPr lang="en-GB" dirty="0"/>
          </a:p>
          <a:p>
            <a:endParaRPr lang="en-GB" dirty="0"/>
          </a:p>
          <a:p>
            <a:endParaRPr lang="en-GB" dirty="0"/>
          </a:p>
        </p:txBody>
      </p:sp>
    </p:spTree>
    <p:extLst>
      <p:ext uri="{BB962C8B-B14F-4D97-AF65-F5344CB8AC3E}">
        <p14:creationId xmlns:p14="http://schemas.microsoft.com/office/powerpoint/2010/main" val="225968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2924944"/>
            <a:ext cx="4464496" cy="707886"/>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Any Questions?</a:t>
            </a:r>
          </a:p>
        </p:txBody>
      </p:sp>
    </p:spTree>
    <p:extLst>
      <p:ext uri="{BB962C8B-B14F-4D97-AF65-F5344CB8AC3E}">
        <p14:creationId xmlns:p14="http://schemas.microsoft.com/office/powerpoint/2010/main" val="3880626726"/>
      </p:ext>
    </p:extLst>
  </p:cSld>
  <p:clrMapOvr>
    <a:masterClrMapping/>
  </p:clrMapOvr>
</p:sld>
</file>

<file path=ppt/theme/theme1.xml><?xml version="1.0" encoding="utf-8"?>
<a:theme xmlns:a="http://schemas.openxmlformats.org/drawingml/2006/main" name="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CBD 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ICBD SQA LOGO  FINAL HOLDING SL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QA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RPORATE BLANK 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RPORATE BLANK 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QA FINAL HOLD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CBD SQA TITLE HOLDING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CBD SQA TITLE GOES HE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CBD SQA DARK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1160</TotalTime>
  <Words>489</Words>
  <Application>Microsoft Office PowerPoint</Application>
  <PresentationFormat>On-screen Show (4:3)</PresentationFormat>
  <Paragraphs>39</Paragraphs>
  <Slides>7</Slides>
  <Notes>0</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7</vt:i4>
      </vt:variant>
    </vt:vector>
  </HeadingPairs>
  <TitlesOfParts>
    <vt:vector size="24" baseType="lpstr">
      <vt:lpstr>Arial</vt:lpstr>
      <vt:lpstr>Arial Narrow</vt:lpstr>
      <vt:lpstr>Calibri</vt:lpstr>
      <vt:lpstr>Courier New</vt:lpstr>
      <vt:lpstr>Symbol</vt:lpstr>
      <vt:lpstr>Wingdings</vt:lpstr>
      <vt:lpstr>SQA TITLE GOES HERE</vt:lpstr>
      <vt:lpstr>SQA DARK BACKGROUND</vt:lpstr>
      <vt:lpstr>SQA LIGHT BACKGROUND</vt:lpstr>
      <vt:lpstr>CORPORATE BLANK DARK</vt:lpstr>
      <vt:lpstr>CORPORATE BLANK LIGHT</vt:lpstr>
      <vt:lpstr>SQA FINAL HOLDING SLIDE</vt:lpstr>
      <vt:lpstr>ICBD SQA TITLE HOLDING SLIDE </vt:lpstr>
      <vt:lpstr>ICBD SQA TITLE GOES HERE</vt:lpstr>
      <vt:lpstr>ICBD SQA DARK BACKGROUND</vt:lpstr>
      <vt:lpstr>ICBD SQA LIGHT BACKGROUND</vt:lpstr>
      <vt:lpstr>ICBD SQA LOGO  FINAL HOLDING SLID</vt:lpstr>
      <vt:lpstr>PowerPoint Presentation</vt:lpstr>
      <vt:lpstr>PowerPoint Presentation</vt:lpstr>
      <vt:lpstr>PowerPoint Presentation</vt:lpstr>
      <vt:lpstr>Planned Verification Activity  Session 2022/23 </vt:lpstr>
      <vt:lpstr>New HN/VQ Centre Hub 2023  </vt:lpstr>
      <vt:lpstr>Administration &amp; IT Qualification Update</vt:lpstr>
      <vt:lpstr>PowerPoint Presentation</vt:lpstr>
    </vt:vector>
  </TitlesOfParts>
  <Company>SQA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Findlay</dc:creator>
  <cp:lastModifiedBy>Gillian Westlake</cp:lastModifiedBy>
  <cp:revision>98</cp:revision>
  <cp:lastPrinted>2020-03-02T14:33:20Z</cp:lastPrinted>
  <dcterms:created xsi:type="dcterms:W3CDTF">2013-10-10T15:37:55Z</dcterms:created>
  <dcterms:modified xsi:type="dcterms:W3CDTF">2023-02-16T15:50:16Z</dcterms:modified>
</cp:coreProperties>
</file>