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155" autoAdjust="0"/>
  </p:normalViewPr>
  <p:slideViewPr>
    <p:cSldViewPr snapToGrid="0">
      <p:cViewPr varScale="1">
        <p:scale>
          <a:sx n="42" d="100"/>
          <a:sy n="42" d="100"/>
        </p:scale>
        <p:origin x="11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74704-96C5-461A-851A-D02428077187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768CEAC-FB70-40BB-898F-84C8DFCF9553}">
      <dgm:prSet/>
      <dgm:spPr/>
      <dgm:t>
        <a:bodyPr/>
        <a:lstStyle/>
        <a:p>
          <a:r>
            <a:rPr lang="en-GB" b="1" baseline="0"/>
            <a:t>All face-to-face classes cancelled…</a:t>
          </a:r>
          <a:endParaRPr lang="en-US"/>
        </a:p>
      </dgm:t>
    </dgm:pt>
    <dgm:pt modelId="{5FA24C57-B643-4FAB-B982-ABFE63AC01D5}" type="parTrans" cxnId="{7145602D-1019-4F97-B510-A5067738B319}">
      <dgm:prSet/>
      <dgm:spPr/>
      <dgm:t>
        <a:bodyPr/>
        <a:lstStyle/>
        <a:p>
          <a:endParaRPr lang="en-US"/>
        </a:p>
      </dgm:t>
    </dgm:pt>
    <dgm:pt modelId="{EDDB1953-8C20-4701-ADCF-62F96B3ED5EF}" type="sibTrans" cxnId="{7145602D-1019-4F97-B510-A5067738B319}">
      <dgm:prSet/>
      <dgm:spPr/>
      <dgm:t>
        <a:bodyPr/>
        <a:lstStyle/>
        <a:p>
          <a:endParaRPr lang="en-US"/>
        </a:p>
      </dgm:t>
    </dgm:pt>
    <dgm:pt modelId="{D4B51FA2-02BB-42BF-89D6-76FB38834091}">
      <dgm:prSet/>
      <dgm:spPr/>
      <dgm:t>
        <a:bodyPr/>
        <a:lstStyle/>
        <a:p>
          <a:r>
            <a:rPr lang="en-GB" b="1" baseline="0"/>
            <a:t>Teaching remotely</a:t>
          </a:r>
          <a:endParaRPr lang="en-US"/>
        </a:p>
      </dgm:t>
    </dgm:pt>
    <dgm:pt modelId="{91910FA1-AA65-4C61-B751-BCDC53828183}" type="parTrans" cxnId="{DBBF52D0-3E97-4AE9-B963-CFB1A7A2B7D3}">
      <dgm:prSet/>
      <dgm:spPr/>
      <dgm:t>
        <a:bodyPr/>
        <a:lstStyle/>
        <a:p>
          <a:endParaRPr lang="en-US"/>
        </a:p>
      </dgm:t>
    </dgm:pt>
    <dgm:pt modelId="{9388B9BA-64DB-41C5-B036-735747F2592F}" type="sibTrans" cxnId="{DBBF52D0-3E97-4AE9-B963-CFB1A7A2B7D3}">
      <dgm:prSet/>
      <dgm:spPr/>
      <dgm:t>
        <a:bodyPr/>
        <a:lstStyle/>
        <a:p>
          <a:endParaRPr lang="en-US"/>
        </a:p>
      </dgm:t>
    </dgm:pt>
    <dgm:pt modelId="{1A29B9CB-1743-4434-946E-D88A266E7922}">
      <dgm:prSet/>
      <dgm:spPr/>
      <dgm:t>
        <a:bodyPr/>
        <a:lstStyle/>
        <a:p>
          <a:r>
            <a:rPr lang="en-GB" b="1" baseline="0"/>
            <a:t>How do we keep our learners engaged?</a:t>
          </a:r>
          <a:endParaRPr lang="en-US"/>
        </a:p>
      </dgm:t>
    </dgm:pt>
    <dgm:pt modelId="{3B4031CB-EA42-4C24-B614-C869F35CFCB4}" type="parTrans" cxnId="{DDAFBB52-E783-4291-81FE-39F1AFBE8C8B}">
      <dgm:prSet/>
      <dgm:spPr/>
      <dgm:t>
        <a:bodyPr/>
        <a:lstStyle/>
        <a:p>
          <a:endParaRPr lang="en-US"/>
        </a:p>
      </dgm:t>
    </dgm:pt>
    <dgm:pt modelId="{4DE9F791-CC77-466F-B97F-76612794AED6}" type="sibTrans" cxnId="{DDAFBB52-E783-4291-81FE-39F1AFBE8C8B}">
      <dgm:prSet/>
      <dgm:spPr/>
      <dgm:t>
        <a:bodyPr/>
        <a:lstStyle/>
        <a:p>
          <a:endParaRPr lang="en-US"/>
        </a:p>
      </dgm:t>
    </dgm:pt>
    <dgm:pt modelId="{CC2F87A7-538B-48E6-A166-D00B6997189A}">
      <dgm:prSet/>
      <dgm:spPr/>
      <dgm:t>
        <a:bodyPr/>
        <a:lstStyle/>
        <a:p>
          <a:r>
            <a:rPr lang="en-GB" b="1" baseline="0"/>
            <a:t>Enter – Flipped Classroom Approach</a:t>
          </a:r>
          <a:endParaRPr lang="en-US"/>
        </a:p>
      </dgm:t>
    </dgm:pt>
    <dgm:pt modelId="{91AC8832-7DDB-47C2-AEBC-137EF57F84BD}" type="parTrans" cxnId="{6658E46D-3B89-44D8-A897-A65862939683}">
      <dgm:prSet/>
      <dgm:spPr/>
      <dgm:t>
        <a:bodyPr/>
        <a:lstStyle/>
        <a:p>
          <a:endParaRPr lang="en-US"/>
        </a:p>
      </dgm:t>
    </dgm:pt>
    <dgm:pt modelId="{5C9973BE-A667-4F34-B03D-E54DC7AD72EE}" type="sibTrans" cxnId="{6658E46D-3B89-44D8-A897-A65862939683}">
      <dgm:prSet/>
      <dgm:spPr/>
      <dgm:t>
        <a:bodyPr/>
        <a:lstStyle/>
        <a:p>
          <a:endParaRPr lang="en-US"/>
        </a:p>
      </dgm:t>
    </dgm:pt>
    <dgm:pt modelId="{3CE72A34-F2D8-4C79-AAC7-FF353A766C7C}">
      <dgm:prSet/>
      <dgm:spPr/>
      <dgm:t>
        <a:bodyPr/>
        <a:lstStyle/>
        <a:p>
          <a:r>
            <a:rPr lang="en-GB" b="1" baseline="0"/>
            <a:t>Hints and tips</a:t>
          </a:r>
          <a:endParaRPr lang="en-US"/>
        </a:p>
      </dgm:t>
    </dgm:pt>
    <dgm:pt modelId="{45F7D09D-6CD1-44E2-9156-469F815232B4}" type="parTrans" cxnId="{44F55527-615B-467B-8C68-23AB62C8BED7}">
      <dgm:prSet/>
      <dgm:spPr/>
      <dgm:t>
        <a:bodyPr/>
        <a:lstStyle/>
        <a:p>
          <a:endParaRPr lang="en-US"/>
        </a:p>
      </dgm:t>
    </dgm:pt>
    <dgm:pt modelId="{25C92860-9611-40DB-B64C-3868DE95168B}" type="sibTrans" cxnId="{44F55527-615B-467B-8C68-23AB62C8BED7}">
      <dgm:prSet/>
      <dgm:spPr/>
      <dgm:t>
        <a:bodyPr/>
        <a:lstStyle/>
        <a:p>
          <a:endParaRPr lang="en-US"/>
        </a:p>
      </dgm:t>
    </dgm:pt>
    <dgm:pt modelId="{7A3BEBD1-68F1-4184-BA60-D5BBDDBA9800}">
      <dgm:prSet/>
      <dgm:spPr/>
      <dgm:t>
        <a:bodyPr/>
        <a:lstStyle/>
        <a:p>
          <a:r>
            <a:rPr lang="en-GB" b="1" baseline="0"/>
            <a:t>Feedback</a:t>
          </a:r>
          <a:endParaRPr lang="en-US"/>
        </a:p>
      </dgm:t>
    </dgm:pt>
    <dgm:pt modelId="{CFDC945D-B3C8-4E69-AB7C-BC063519684B}" type="parTrans" cxnId="{801105C7-DA0D-42EC-9511-E6AE654D43AB}">
      <dgm:prSet/>
      <dgm:spPr/>
      <dgm:t>
        <a:bodyPr/>
        <a:lstStyle/>
        <a:p>
          <a:endParaRPr lang="en-US"/>
        </a:p>
      </dgm:t>
    </dgm:pt>
    <dgm:pt modelId="{8F8D007E-DE4F-48BC-B94C-315449C6705D}" type="sibTrans" cxnId="{801105C7-DA0D-42EC-9511-E6AE654D43AB}">
      <dgm:prSet/>
      <dgm:spPr/>
      <dgm:t>
        <a:bodyPr/>
        <a:lstStyle/>
        <a:p>
          <a:endParaRPr lang="en-US"/>
        </a:p>
      </dgm:t>
    </dgm:pt>
    <dgm:pt modelId="{55F6FFD7-F863-4F31-9F37-776A9EB44A1D}" type="pres">
      <dgm:prSet presAssocID="{33B74704-96C5-461A-851A-D02428077187}" presName="vert0" presStyleCnt="0">
        <dgm:presLayoutVars>
          <dgm:dir/>
          <dgm:animOne val="branch"/>
          <dgm:animLvl val="lvl"/>
        </dgm:presLayoutVars>
      </dgm:prSet>
      <dgm:spPr/>
    </dgm:pt>
    <dgm:pt modelId="{A2137C30-9AB2-4634-8FA5-F1AC72399BCB}" type="pres">
      <dgm:prSet presAssocID="{1768CEAC-FB70-40BB-898F-84C8DFCF9553}" presName="thickLine" presStyleLbl="alignNode1" presStyleIdx="0" presStyleCnt="6"/>
      <dgm:spPr/>
    </dgm:pt>
    <dgm:pt modelId="{FFBC75C9-503C-44DB-9D69-ADBB121AC714}" type="pres">
      <dgm:prSet presAssocID="{1768CEAC-FB70-40BB-898F-84C8DFCF9553}" presName="horz1" presStyleCnt="0"/>
      <dgm:spPr/>
    </dgm:pt>
    <dgm:pt modelId="{610FE061-5999-4611-BADC-70EF94B3BC88}" type="pres">
      <dgm:prSet presAssocID="{1768CEAC-FB70-40BB-898F-84C8DFCF9553}" presName="tx1" presStyleLbl="revTx" presStyleIdx="0" presStyleCnt="6"/>
      <dgm:spPr/>
    </dgm:pt>
    <dgm:pt modelId="{42BC96B4-2DC1-4360-BE1D-2DFC5D0772DF}" type="pres">
      <dgm:prSet presAssocID="{1768CEAC-FB70-40BB-898F-84C8DFCF9553}" presName="vert1" presStyleCnt="0"/>
      <dgm:spPr/>
    </dgm:pt>
    <dgm:pt modelId="{0C2E3FE2-946C-4BD3-8E62-FBB60BBBAB71}" type="pres">
      <dgm:prSet presAssocID="{D4B51FA2-02BB-42BF-89D6-76FB38834091}" presName="thickLine" presStyleLbl="alignNode1" presStyleIdx="1" presStyleCnt="6"/>
      <dgm:spPr/>
    </dgm:pt>
    <dgm:pt modelId="{C193EBA8-A3A7-484B-B933-82B7E1E17E48}" type="pres">
      <dgm:prSet presAssocID="{D4B51FA2-02BB-42BF-89D6-76FB38834091}" presName="horz1" presStyleCnt="0"/>
      <dgm:spPr/>
    </dgm:pt>
    <dgm:pt modelId="{48495E84-CBCF-4E35-8358-8ABB73119E8E}" type="pres">
      <dgm:prSet presAssocID="{D4B51FA2-02BB-42BF-89D6-76FB38834091}" presName="tx1" presStyleLbl="revTx" presStyleIdx="1" presStyleCnt="6"/>
      <dgm:spPr/>
    </dgm:pt>
    <dgm:pt modelId="{2CC3E792-27A7-4779-82BF-D33C7EF77D9A}" type="pres">
      <dgm:prSet presAssocID="{D4B51FA2-02BB-42BF-89D6-76FB38834091}" presName="vert1" presStyleCnt="0"/>
      <dgm:spPr/>
    </dgm:pt>
    <dgm:pt modelId="{D77AC8AC-BE85-4ECC-A38B-8A4FF2845E54}" type="pres">
      <dgm:prSet presAssocID="{1A29B9CB-1743-4434-946E-D88A266E7922}" presName="thickLine" presStyleLbl="alignNode1" presStyleIdx="2" presStyleCnt="6"/>
      <dgm:spPr/>
    </dgm:pt>
    <dgm:pt modelId="{5D4618D8-06E2-4B7C-BBB9-9B29420E5129}" type="pres">
      <dgm:prSet presAssocID="{1A29B9CB-1743-4434-946E-D88A266E7922}" presName="horz1" presStyleCnt="0"/>
      <dgm:spPr/>
    </dgm:pt>
    <dgm:pt modelId="{DA1FB0CE-73CD-427F-B8E6-3076D606F0CE}" type="pres">
      <dgm:prSet presAssocID="{1A29B9CB-1743-4434-946E-D88A266E7922}" presName="tx1" presStyleLbl="revTx" presStyleIdx="2" presStyleCnt="6"/>
      <dgm:spPr/>
    </dgm:pt>
    <dgm:pt modelId="{028EF1EA-06B2-4526-85CB-FD05819769AC}" type="pres">
      <dgm:prSet presAssocID="{1A29B9CB-1743-4434-946E-D88A266E7922}" presName="vert1" presStyleCnt="0"/>
      <dgm:spPr/>
    </dgm:pt>
    <dgm:pt modelId="{07F66F13-E715-4CBD-B63A-36EC0D568E4B}" type="pres">
      <dgm:prSet presAssocID="{CC2F87A7-538B-48E6-A166-D00B6997189A}" presName="thickLine" presStyleLbl="alignNode1" presStyleIdx="3" presStyleCnt="6"/>
      <dgm:spPr/>
    </dgm:pt>
    <dgm:pt modelId="{E286DC58-02EB-4B27-8AFC-C410E40CD4B1}" type="pres">
      <dgm:prSet presAssocID="{CC2F87A7-538B-48E6-A166-D00B6997189A}" presName="horz1" presStyleCnt="0"/>
      <dgm:spPr/>
    </dgm:pt>
    <dgm:pt modelId="{1F254755-8578-4676-9BDD-8022E2166CD5}" type="pres">
      <dgm:prSet presAssocID="{CC2F87A7-538B-48E6-A166-D00B6997189A}" presName="tx1" presStyleLbl="revTx" presStyleIdx="3" presStyleCnt="6"/>
      <dgm:spPr/>
    </dgm:pt>
    <dgm:pt modelId="{BE179064-1B1F-4C84-A370-D3DD415A2B23}" type="pres">
      <dgm:prSet presAssocID="{CC2F87A7-538B-48E6-A166-D00B6997189A}" presName="vert1" presStyleCnt="0"/>
      <dgm:spPr/>
    </dgm:pt>
    <dgm:pt modelId="{EE1AE927-7147-48AB-9838-93C641D29A48}" type="pres">
      <dgm:prSet presAssocID="{3CE72A34-F2D8-4C79-AAC7-FF353A766C7C}" presName="thickLine" presStyleLbl="alignNode1" presStyleIdx="4" presStyleCnt="6"/>
      <dgm:spPr/>
    </dgm:pt>
    <dgm:pt modelId="{7775F9F3-C1CB-4794-B8D7-FCBDB0E23BD9}" type="pres">
      <dgm:prSet presAssocID="{3CE72A34-F2D8-4C79-AAC7-FF353A766C7C}" presName="horz1" presStyleCnt="0"/>
      <dgm:spPr/>
    </dgm:pt>
    <dgm:pt modelId="{62359E48-439E-443E-A65A-FDE37ADEAA1F}" type="pres">
      <dgm:prSet presAssocID="{3CE72A34-F2D8-4C79-AAC7-FF353A766C7C}" presName="tx1" presStyleLbl="revTx" presStyleIdx="4" presStyleCnt="6"/>
      <dgm:spPr/>
    </dgm:pt>
    <dgm:pt modelId="{E7D7E71F-5EC9-4E94-9C8E-D7AAE33FFEBF}" type="pres">
      <dgm:prSet presAssocID="{3CE72A34-F2D8-4C79-AAC7-FF353A766C7C}" presName="vert1" presStyleCnt="0"/>
      <dgm:spPr/>
    </dgm:pt>
    <dgm:pt modelId="{212168D2-6CD1-4B46-8037-3AFE488A800F}" type="pres">
      <dgm:prSet presAssocID="{7A3BEBD1-68F1-4184-BA60-D5BBDDBA9800}" presName="thickLine" presStyleLbl="alignNode1" presStyleIdx="5" presStyleCnt="6"/>
      <dgm:spPr/>
    </dgm:pt>
    <dgm:pt modelId="{F0CA84E7-B5B9-4795-B730-C1FC3471F448}" type="pres">
      <dgm:prSet presAssocID="{7A3BEBD1-68F1-4184-BA60-D5BBDDBA9800}" presName="horz1" presStyleCnt="0"/>
      <dgm:spPr/>
    </dgm:pt>
    <dgm:pt modelId="{3C3FDDFF-EED7-47CB-8914-DB397DA9EA3A}" type="pres">
      <dgm:prSet presAssocID="{7A3BEBD1-68F1-4184-BA60-D5BBDDBA9800}" presName="tx1" presStyleLbl="revTx" presStyleIdx="5" presStyleCnt="6"/>
      <dgm:spPr/>
    </dgm:pt>
    <dgm:pt modelId="{8D0AF095-4D45-4BD6-A118-5FCAA53B95C7}" type="pres">
      <dgm:prSet presAssocID="{7A3BEBD1-68F1-4184-BA60-D5BBDDBA9800}" presName="vert1" presStyleCnt="0"/>
      <dgm:spPr/>
    </dgm:pt>
  </dgm:ptLst>
  <dgm:cxnLst>
    <dgm:cxn modelId="{44F55527-615B-467B-8C68-23AB62C8BED7}" srcId="{33B74704-96C5-461A-851A-D02428077187}" destId="{3CE72A34-F2D8-4C79-AAC7-FF353A766C7C}" srcOrd="4" destOrd="0" parTransId="{45F7D09D-6CD1-44E2-9156-469F815232B4}" sibTransId="{25C92860-9611-40DB-B64C-3868DE95168B}"/>
    <dgm:cxn modelId="{7145602D-1019-4F97-B510-A5067738B319}" srcId="{33B74704-96C5-461A-851A-D02428077187}" destId="{1768CEAC-FB70-40BB-898F-84C8DFCF9553}" srcOrd="0" destOrd="0" parTransId="{5FA24C57-B643-4FAB-B982-ABFE63AC01D5}" sibTransId="{EDDB1953-8C20-4701-ADCF-62F96B3ED5EF}"/>
    <dgm:cxn modelId="{3ECCE140-723D-4484-9171-A5AEFF34CE28}" type="presOf" srcId="{D4B51FA2-02BB-42BF-89D6-76FB38834091}" destId="{48495E84-CBCF-4E35-8358-8ABB73119E8E}" srcOrd="0" destOrd="0" presId="urn:microsoft.com/office/officeart/2008/layout/LinedList"/>
    <dgm:cxn modelId="{0575C549-F0D3-49DE-A9BE-6957906C2915}" type="presOf" srcId="{3CE72A34-F2D8-4C79-AAC7-FF353A766C7C}" destId="{62359E48-439E-443E-A65A-FDE37ADEAA1F}" srcOrd="0" destOrd="0" presId="urn:microsoft.com/office/officeart/2008/layout/LinedList"/>
    <dgm:cxn modelId="{97CED049-7BBF-4F21-B5A9-3EE78E5DA37F}" type="presOf" srcId="{1A29B9CB-1743-4434-946E-D88A266E7922}" destId="{DA1FB0CE-73CD-427F-B8E6-3076D606F0CE}" srcOrd="0" destOrd="0" presId="urn:microsoft.com/office/officeart/2008/layout/LinedList"/>
    <dgm:cxn modelId="{6658E46D-3B89-44D8-A897-A65862939683}" srcId="{33B74704-96C5-461A-851A-D02428077187}" destId="{CC2F87A7-538B-48E6-A166-D00B6997189A}" srcOrd="3" destOrd="0" parTransId="{91AC8832-7DDB-47C2-AEBC-137EF57F84BD}" sibTransId="{5C9973BE-A667-4F34-B03D-E54DC7AD72EE}"/>
    <dgm:cxn modelId="{68C48970-E56E-4B7A-97C9-CBA37466FBC3}" type="presOf" srcId="{1768CEAC-FB70-40BB-898F-84C8DFCF9553}" destId="{610FE061-5999-4611-BADC-70EF94B3BC88}" srcOrd="0" destOrd="0" presId="urn:microsoft.com/office/officeart/2008/layout/LinedList"/>
    <dgm:cxn modelId="{DDAFBB52-E783-4291-81FE-39F1AFBE8C8B}" srcId="{33B74704-96C5-461A-851A-D02428077187}" destId="{1A29B9CB-1743-4434-946E-D88A266E7922}" srcOrd="2" destOrd="0" parTransId="{3B4031CB-EA42-4C24-B614-C869F35CFCB4}" sibTransId="{4DE9F791-CC77-466F-B97F-76612794AED6}"/>
    <dgm:cxn modelId="{52B16C90-FE47-4559-A3D7-69DAEAE5F1EE}" type="presOf" srcId="{7A3BEBD1-68F1-4184-BA60-D5BBDDBA9800}" destId="{3C3FDDFF-EED7-47CB-8914-DB397DA9EA3A}" srcOrd="0" destOrd="0" presId="urn:microsoft.com/office/officeart/2008/layout/LinedList"/>
    <dgm:cxn modelId="{56F559BD-D09E-457D-98E3-27D5DEFBDD9A}" type="presOf" srcId="{CC2F87A7-538B-48E6-A166-D00B6997189A}" destId="{1F254755-8578-4676-9BDD-8022E2166CD5}" srcOrd="0" destOrd="0" presId="urn:microsoft.com/office/officeart/2008/layout/LinedList"/>
    <dgm:cxn modelId="{801105C7-DA0D-42EC-9511-E6AE654D43AB}" srcId="{33B74704-96C5-461A-851A-D02428077187}" destId="{7A3BEBD1-68F1-4184-BA60-D5BBDDBA9800}" srcOrd="5" destOrd="0" parTransId="{CFDC945D-B3C8-4E69-AB7C-BC063519684B}" sibTransId="{8F8D007E-DE4F-48BC-B94C-315449C6705D}"/>
    <dgm:cxn modelId="{638E07D0-1B2B-4655-B4D3-329F55D42CF4}" type="presOf" srcId="{33B74704-96C5-461A-851A-D02428077187}" destId="{55F6FFD7-F863-4F31-9F37-776A9EB44A1D}" srcOrd="0" destOrd="0" presId="urn:microsoft.com/office/officeart/2008/layout/LinedList"/>
    <dgm:cxn modelId="{DBBF52D0-3E97-4AE9-B963-CFB1A7A2B7D3}" srcId="{33B74704-96C5-461A-851A-D02428077187}" destId="{D4B51FA2-02BB-42BF-89D6-76FB38834091}" srcOrd="1" destOrd="0" parTransId="{91910FA1-AA65-4C61-B751-BCDC53828183}" sibTransId="{9388B9BA-64DB-41C5-B036-735747F2592F}"/>
    <dgm:cxn modelId="{6F58711F-72C3-4338-A9A8-F17FA42F75A2}" type="presParOf" srcId="{55F6FFD7-F863-4F31-9F37-776A9EB44A1D}" destId="{A2137C30-9AB2-4634-8FA5-F1AC72399BCB}" srcOrd="0" destOrd="0" presId="urn:microsoft.com/office/officeart/2008/layout/LinedList"/>
    <dgm:cxn modelId="{562B4E66-9EF0-4678-80F4-A6570A166F3F}" type="presParOf" srcId="{55F6FFD7-F863-4F31-9F37-776A9EB44A1D}" destId="{FFBC75C9-503C-44DB-9D69-ADBB121AC714}" srcOrd="1" destOrd="0" presId="urn:microsoft.com/office/officeart/2008/layout/LinedList"/>
    <dgm:cxn modelId="{9E009DD8-8E00-4315-BFB3-00108CC29F7B}" type="presParOf" srcId="{FFBC75C9-503C-44DB-9D69-ADBB121AC714}" destId="{610FE061-5999-4611-BADC-70EF94B3BC88}" srcOrd="0" destOrd="0" presId="urn:microsoft.com/office/officeart/2008/layout/LinedList"/>
    <dgm:cxn modelId="{6A133C45-7AD2-4E54-8447-551550237C62}" type="presParOf" srcId="{FFBC75C9-503C-44DB-9D69-ADBB121AC714}" destId="{42BC96B4-2DC1-4360-BE1D-2DFC5D0772DF}" srcOrd="1" destOrd="0" presId="urn:microsoft.com/office/officeart/2008/layout/LinedList"/>
    <dgm:cxn modelId="{87B5B5C3-4D14-4D06-8ED9-7F49761E1BE4}" type="presParOf" srcId="{55F6FFD7-F863-4F31-9F37-776A9EB44A1D}" destId="{0C2E3FE2-946C-4BD3-8E62-FBB60BBBAB71}" srcOrd="2" destOrd="0" presId="urn:microsoft.com/office/officeart/2008/layout/LinedList"/>
    <dgm:cxn modelId="{5C80CBD8-16D6-4AAA-9EE0-3B5787F434E4}" type="presParOf" srcId="{55F6FFD7-F863-4F31-9F37-776A9EB44A1D}" destId="{C193EBA8-A3A7-484B-B933-82B7E1E17E48}" srcOrd="3" destOrd="0" presId="urn:microsoft.com/office/officeart/2008/layout/LinedList"/>
    <dgm:cxn modelId="{2A4C3DD9-759F-45BA-8EC0-C757739098CE}" type="presParOf" srcId="{C193EBA8-A3A7-484B-B933-82B7E1E17E48}" destId="{48495E84-CBCF-4E35-8358-8ABB73119E8E}" srcOrd="0" destOrd="0" presId="urn:microsoft.com/office/officeart/2008/layout/LinedList"/>
    <dgm:cxn modelId="{439AFE4D-5FA5-487B-BAC5-CD9DE093E090}" type="presParOf" srcId="{C193EBA8-A3A7-484B-B933-82B7E1E17E48}" destId="{2CC3E792-27A7-4779-82BF-D33C7EF77D9A}" srcOrd="1" destOrd="0" presId="urn:microsoft.com/office/officeart/2008/layout/LinedList"/>
    <dgm:cxn modelId="{26736749-DC57-45F8-AB3A-DCCA3469CB3C}" type="presParOf" srcId="{55F6FFD7-F863-4F31-9F37-776A9EB44A1D}" destId="{D77AC8AC-BE85-4ECC-A38B-8A4FF2845E54}" srcOrd="4" destOrd="0" presId="urn:microsoft.com/office/officeart/2008/layout/LinedList"/>
    <dgm:cxn modelId="{878CD4C6-D9E7-4888-A6E2-2C37D92D865D}" type="presParOf" srcId="{55F6FFD7-F863-4F31-9F37-776A9EB44A1D}" destId="{5D4618D8-06E2-4B7C-BBB9-9B29420E5129}" srcOrd="5" destOrd="0" presId="urn:microsoft.com/office/officeart/2008/layout/LinedList"/>
    <dgm:cxn modelId="{C55A3071-249E-48BA-9EC6-2B0D07B71231}" type="presParOf" srcId="{5D4618D8-06E2-4B7C-BBB9-9B29420E5129}" destId="{DA1FB0CE-73CD-427F-B8E6-3076D606F0CE}" srcOrd="0" destOrd="0" presId="urn:microsoft.com/office/officeart/2008/layout/LinedList"/>
    <dgm:cxn modelId="{86DC249F-B247-46F9-B733-B1D6E3DB10FC}" type="presParOf" srcId="{5D4618D8-06E2-4B7C-BBB9-9B29420E5129}" destId="{028EF1EA-06B2-4526-85CB-FD05819769AC}" srcOrd="1" destOrd="0" presId="urn:microsoft.com/office/officeart/2008/layout/LinedList"/>
    <dgm:cxn modelId="{C055424B-2DAE-4E74-A5A2-5AA9540ACF34}" type="presParOf" srcId="{55F6FFD7-F863-4F31-9F37-776A9EB44A1D}" destId="{07F66F13-E715-4CBD-B63A-36EC0D568E4B}" srcOrd="6" destOrd="0" presId="urn:microsoft.com/office/officeart/2008/layout/LinedList"/>
    <dgm:cxn modelId="{6F3C82DE-4B91-4DFC-A4CE-82EBA77B1125}" type="presParOf" srcId="{55F6FFD7-F863-4F31-9F37-776A9EB44A1D}" destId="{E286DC58-02EB-4B27-8AFC-C410E40CD4B1}" srcOrd="7" destOrd="0" presId="urn:microsoft.com/office/officeart/2008/layout/LinedList"/>
    <dgm:cxn modelId="{A8C08458-3A94-4CAB-8F77-A1EA022E9D6C}" type="presParOf" srcId="{E286DC58-02EB-4B27-8AFC-C410E40CD4B1}" destId="{1F254755-8578-4676-9BDD-8022E2166CD5}" srcOrd="0" destOrd="0" presId="urn:microsoft.com/office/officeart/2008/layout/LinedList"/>
    <dgm:cxn modelId="{501363D8-185E-4BA2-85FD-D21BCFB4400D}" type="presParOf" srcId="{E286DC58-02EB-4B27-8AFC-C410E40CD4B1}" destId="{BE179064-1B1F-4C84-A370-D3DD415A2B23}" srcOrd="1" destOrd="0" presId="urn:microsoft.com/office/officeart/2008/layout/LinedList"/>
    <dgm:cxn modelId="{50A9215C-ADC9-4C4A-85D6-1064F2BABF4C}" type="presParOf" srcId="{55F6FFD7-F863-4F31-9F37-776A9EB44A1D}" destId="{EE1AE927-7147-48AB-9838-93C641D29A48}" srcOrd="8" destOrd="0" presId="urn:microsoft.com/office/officeart/2008/layout/LinedList"/>
    <dgm:cxn modelId="{373B76FF-84C5-4E4C-90C2-904F10C82D98}" type="presParOf" srcId="{55F6FFD7-F863-4F31-9F37-776A9EB44A1D}" destId="{7775F9F3-C1CB-4794-B8D7-FCBDB0E23BD9}" srcOrd="9" destOrd="0" presId="urn:microsoft.com/office/officeart/2008/layout/LinedList"/>
    <dgm:cxn modelId="{2F84F55C-8044-4D9A-AF98-8202B5A941FE}" type="presParOf" srcId="{7775F9F3-C1CB-4794-B8D7-FCBDB0E23BD9}" destId="{62359E48-439E-443E-A65A-FDE37ADEAA1F}" srcOrd="0" destOrd="0" presId="urn:microsoft.com/office/officeart/2008/layout/LinedList"/>
    <dgm:cxn modelId="{CABE1E75-3F93-43B3-A0A2-06CE578D5A46}" type="presParOf" srcId="{7775F9F3-C1CB-4794-B8D7-FCBDB0E23BD9}" destId="{E7D7E71F-5EC9-4E94-9C8E-D7AAE33FFEBF}" srcOrd="1" destOrd="0" presId="urn:microsoft.com/office/officeart/2008/layout/LinedList"/>
    <dgm:cxn modelId="{58672D93-AEB7-4D7D-BCD9-8EE05D484C5D}" type="presParOf" srcId="{55F6FFD7-F863-4F31-9F37-776A9EB44A1D}" destId="{212168D2-6CD1-4B46-8037-3AFE488A800F}" srcOrd="10" destOrd="0" presId="urn:microsoft.com/office/officeart/2008/layout/LinedList"/>
    <dgm:cxn modelId="{B82B05AB-33FB-486C-A25C-A0A0A7BA109B}" type="presParOf" srcId="{55F6FFD7-F863-4F31-9F37-776A9EB44A1D}" destId="{F0CA84E7-B5B9-4795-B730-C1FC3471F448}" srcOrd="11" destOrd="0" presId="urn:microsoft.com/office/officeart/2008/layout/LinedList"/>
    <dgm:cxn modelId="{DC753B8D-E6E5-41CC-ADDD-D27E7A203399}" type="presParOf" srcId="{F0CA84E7-B5B9-4795-B730-C1FC3471F448}" destId="{3C3FDDFF-EED7-47CB-8914-DB397DA9EA3A}" srcOrd="0" destOrd="0" presId="urn:microsoft.com/office/officeart/2008/layout/LinedList"/>
    <dgm:cxn modelId="{6C65E997-4FE1-45C6-9D6B-E8504B9AFE69}" type="presParOf" srcId="{F0CA84E7-B5B9-4795-B730-C1FC3471F448}" destId="{8D0AF095-4D45-4BD6-A118-5FCAA53B95C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ECDC2-5248-468D-842D-DB569171D1D1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0454FB0-80F3-473A-BD60-ED4A292F0146}">
      <dgm:prSet/>
      <dgm:spPr/>
      <dgm:t>
        <a:bodyPr/>
        <a:lstStyle/>
        <a:p>
          <a:r>
            <a:rPr lang="en-GB" b="1" baseline="0"/>
            <a:t>Experience of video conference delivery due to UHI’s degree delivery model</a:t>
          </a:r>
          <a:endParaRPr lang="en-US"/>
        </a:p>
      </dgm:t>
    </dgm:pt>
    <dgm:pt modelId="{233F3B5A-B90A-43A7-B3CB-48FB2BD18DB6}" type="parTrans" cxnId="{70A1FB08-B29D-4D2E-B292-4C0151314618}">
      <dgm:prSet/>
      <dgm:spPr/>
      <dgm:t>
        <a:bodyPr/>
        <a:lstStyle/>
        <a:p>
          <a:endParaRPr lang="en-US"/>
        </a:p>
      </dgm:t>
    </dgm:pt>
    <dgm:pt modelId="{BF8D5F0B-8F6B-4916-9F45-6E068B5D3517}" type="sibTrans" cxnId="{70A1FB08-B29D-4D2E-B292-4C0151314618}">
      <dgm:prSet/>
      <dgm:spPr/>
      <dgm:t>
        <a:bodyPr/>
        <a:lstStyle/>
        <a:p>
          <a:endParaRPr lang="en-US"/>
        </a:p>
      </dgm:t>
    </dgm:pt>
    <dgm:pt modelId="{FC6046BB-50F1-4718-B9C0-C8E96EE65DF5}">
      <dgm:prSet/>
      <dgm:spPr/>
      <dgm:t>
        <a:bodyPr/>
        <a:lstStyle/>
        <a:p>
          <a:r>
            <a:rPr lang="en-GB" b="1" baseline="0"/>
            <a:t>Degree modules very different in terms of content from HN Units</a:t>
          </a:r>
          <a:endParaRPr lang="en-US"/>
        </a:p>
      </dgm:t>
    </dgm:pt>
    <dgm:pt modelId="{9A415025-AEE0-4D25-A9E0-AEDDDA2C9B7B}" type="parTrans" cxnId="{86D24C15-0215-4AA4-AB2B-BCB04787CCD5}">
      <dgm:prSet/>
      <dgm:spPr/>
      <dgm:t>
        <a:bodyPr/>
        <a:lstStyle/>
        <a:p>
          <a:endParaRPr lang="en-US"/>
        </a:p>
      </dgm:t>
    </dgm:pt>
    <dgm:pt modelId="{EE9D5D3E-55D2-4337-9BC4-66834148A4E0}" type="sibTrans" cxnId="{86D24C15-0215-4AA4-AB2B-BCB04787CCD5}">
      <dgm:prSet/>
      <dgm:spPr/>
      <dgm:t>
        <a:bodyPr/>
        <a:lstStyle/>
        <a:p>
          <a:endParaRPr lang="en-US"/>
        </a:p>
      </dgm:t>
    </dgm:pt>
    <dgm:pt modelId="{AA85844A-166F-47B9-BE44-6D32000C02E9}">
      <dgm:prSet/>
      <dgm:spPr/>
      <dgm:t>
        <a:bodyPr/>
        <a:lstStyle/>
        <a:p>
          <a:r>
            <a:rPr lang="en-GB" b="1" baseline="0"/>
            <a:t>Different student body</a:t>
          </a:r>
          <a:endParaRPr lang="en-US"/>
        </a:p>
      </dgm:t>
    </dgm:pt>
    <dgm:pt modelId="{B377E649-1A42-4681-9127-EDA06AEDD634}" type="parTrans" cxnId="{1B8B1083-5583-48D0-B765-CC740C2765D6}">
      <dgm:prSet/>
      <dgm:spPr/>
      <dgm:t>
        <a:bodyPr/>
        <a:lstStyle/>
        <a:p>
          <a:endParaRPr lang="en-US"/>
        </a:p>
      </dgm:t>
    </dgm:pt>
    <dgm:pt modelId="{4E82DD71-EC44-4AED-8D52-70FA7FC0E5F9}" type="sibTrans" cxnId="{1B8B1083-5583-48D0-B765-CC740C2765D6}">
      <dgm:prSet/>
      <dgm:spPr/>
      <dgm:t>
        <a:bodyPr/>
        <a:lstStyle/>
        <a:p>
          <a:endParaRPr lang="en-US"/>
        </a:p>
      </dgm:t>
    </dgm:pt>
    <dgm:pt modelId="{4161B77F-405F-4C5B-B175-5F736BCF41E0}">
      <dgm:prSet/>
      <dgm:spPr/>
      <dgm:t>
        <a:bodyPr/>
        <a:lstStyle/>
        <a:p>
          <a:r>
            <a:rPr lang="en-GB" b="1" baseline="0"/>
            <a:t>Degree experienced</a:t>
          </a:r>
          <a:endParaRPr lang="en-US"/>
        </a:p>
      </dgm:t>
    </dgm:pt>
    <dgm:pt modelId="{703B8D66-00DE-4F18-A60E-768EAC03D476}" type="parTrans" cxnId="{5C605C0D-1D66-4292-91A0-71BF794A6138}">
      <dgm:prSet/>
      <dgm:spPr/>
      <dgm:t>
        <a:bodyPr/>
        <a:lstStyle/>
        <a:p>
          <a:endParaRPr lang="en-US"/>
        </a:p>
      </dgm:t>
    </dgm:pt>
    <dgm:pt modelId="{6A3BC491-70C8-4687-9306-74C392967ADC}" type="sibTrans" cxnId="{5C605C0D-1D66-4292-91A0-71BF794A6138}">
      <dgm:prSet/>
      <dgm:spPr/>
      <dgm:t>
        <a:bodyPr/>
        <a:lstStyle/>
        <a:p>
          <a:endParaRPr lang="en-US"/>
        </a:p>
      </dgm:t>
    </dgm:pt>
    <dgm:pt modelId="{304169A7-BE86-4B28-A41E-59CDBFCC8562}">
      <dgm:prSet/>
      <dgm:spPr/>
      <dgm:t>
        <a:bodyPr/>
        <a:lstStyle/>
        <a:p>
          <a:r>
            <a:rPr lang="en-GB" b="1" baseline="0"/>
            <a:t>Different students</a:t>
          </a:r>
          <a:endParaRPr lang="en-US"/>
        </a:p>
      </dgm:t>
    </dgm:pt>
    <dgm:pt modelId="{29BBA65E-5764-4330-8EC3-1F49C7B0C162}" type="parTrans" cxnId="{105DE026-4EB8-43A2-A8DF-CCDCF62207C7}">
      <dgm:prSet/>
      <dgm:spPr/>
      <dgm:t>
        <a:bodyPr/>
        <a:lstStyle/>
        <a:p>
          <a:endParaRPr lang="en-US"/>
        </a:p>
      </dgm:t>
    </dgm:pt>
    <dgm:pt modelId="{EA4D45AD-AB82-4830-9E1E-6B564E22A83A}" type="sibTrans" cxnId="{105DE026-4EB8-43A2-A8DF-CCDCF62207C7}">
      <dgm:prSet/>
      <dgm:spPr/>
      <dgm:t>
        <a:bodyPr/>
        <a:lstStyle/>
        <a:p>
          <a:endParaRPr lang="en-US"/>
        </a:p>
      </dgm:t>
    </dgm:pt>
    <dgm:pt modelId="{9289FFA3-D282-445D-8C4C-616CE063B359}" type="pres">
      <dgm:prSet presAssocID="{918ECDC2-5248-468D-842D-DB569171D1D1}" presName="Name0" presStyleCnt="0">
        <dgm:presLayoutVars>
          <dgm:dir/>
          <dgm:animLvl val="lvl"/>
          <dgm:resizeHandles val="exact"/>
        </dgm:presLayoutVars>
      </dgm:prSet>
      <dgm:spPr/>
    </dgm:pt>
    <dgm:pt modelId="{C8A53CEC-5CF8-4263-B025-98105ECD6689}" type="pres">
      <dgm:prSet presAssocID="{AA85844A-166F-47B9-BE44-6D32000C02E9}" presName="boxAndChildren" presStyleCnt="0"/>
      <dgm:spPr/>
    </dgm:pt>
    <dgm:pt modelId="{BE6E205C-E2E0-4FED-93B4-FFE75208D61D}" type="pres">
      <dgm:prSet presAssocID="{AA85844A-166F-47B9-BE44-6D32000C02E9}" presName="parentTextBox" presStyleLbl="node1" presStyleIdx="0" presStyleCnt="3"/>
      <dgm:spPr/>
    </dgm:pt>
    <dgm:pt modelId="{C1ED6D12-EEA2-443D-9601-123869EC3FCB}" type="pres">
      <dgm:prSet presAssocID="{AA85844A-166F-47B9-BE44-6D32000C02E9}" presName="entireBox" presStyleLbl="node1" presStyleIdx="0" presStyleCnt="3"/>
      <dgm:spPr/>
    </dgm:pt>
    <dgm:pt modelId="{14E39636-6BCA-41F1-96ED-23D51835A201}" type="pres">
      <dgm:prSet presAssocID="{AA85844A-166F-47B9-BE44-6D32000C02E9}" presName="descendantBox" presStyleCnt="0"/>
      <dgm:spPr/>
    </dgm:pt>
    <dgm:pt modelId="{C14ADFAF-399E-45CC-BF94-51966F789EFA}" type="pres">
      <dgm:prSet presAssocID="{4161B77F-405F-4C5B-B175-5F736BCF41E0}" presName="childTextBox" presStyleLbl="fgAccFollowNode1" presStyleIdx="0" presStyleCnt="2">
        <dgm:presLayoutVars>
          <dgm:bulletEnabled val="1"/>
        </dgm:presLayoutVars>
      </dgm:prSet>
      <dgm:spPr/>
    </dgm:pt>
    <dgm:pt modelId="{DF57FE15-1EA9-42E4-BBF5-8E8A3DD54ACA}" type="pres">
      <dgm:prSet presAssocID="{304169A7-BE86-4B28-A41E-59CDBFCC8562}" presName="childTextBox" presStyleLbl="fgAccFollowNode1" presStyleIdx="1" presStyleCnt="2">
        <dgm:presLayoutVars>
          <dgm:bulletEnabled val="1"/>
        </dgm:presLayoutVars>
      </dgm:prSet>
      <dgm:spPr/>
    </dgm:pt>
    <dgm:pt modelId="{59C3D6D0-4F43-4E4E-87FC-9276611EFEEF}" type="pres">
      <dgm:prSet presAssocID="{EE9D5D3E-55D2-4337-9BC4-66834148A4E0}" presName="sp" presStyleCnt="0"/>
      <dgm:spPr/>
    </dgm:pt>
    <dgm:pt modelId="{DBDB6AA5-168F-43EA-9C10-BE8A8D4696DC}" type="pres">
      <dgm:prSet presAssocID="{FC6046BB-50F1-4718-B9C0-C8E96EE65DF5}" presName="arrowAndChildren" presStyleCnt="0"/>
      <dgm:spPr/>
    </dgm:pt>
    <dgm:pt modelId="{A7B29D15-DCA4-4601-ADE3-4DAE4452C348}" type="pres">
      <dgm:prSet presAssocID="{FC6046BB-50F1-4718-B9C0-C8E96EE65DF5}" presName="parentTextArrow" presStyleLbl="node1" presStyleIdx="1" presStyleCnt="3"/>
      <dgm:spPr/>
    </dgm:pt>
    <dgm:pt modelId="{0D06C755-3871-470F-934F-3262EFBCDF38}" type="pres">
      <dgm:prSet presAssocID="{BF8D5F0B-8F6B-4916-9F45-6E068B5D3517}" presName="sp" presStyleCnt="0"/>
      <dgm:spPr/>
    </dgm:pt>
    <dgm:pt modelId="{64A7396F-9288-43FA-B471-3D85D2209AD6}" type="pres">
      <dgm:prSet presAssocID="{20454FB0-80F3-473A-BD60-ED4A292F0146}" presName="arrowAndChildren" presStyleCnt="0"/>
      <dgm:spPr/>
    </dgm:pt>
    <dgm:pt modelId="{34490E46-28F0-4F65-9B90-17AFAE59DFBE}" type="pres">
      <dgm:prSet presAssocID="{20454FB0-80F3-473A-BD60-ED4A292F0146}" presName="parentTextArrow" presStyleLbl="node1" presStyleIdx="2" presStyleCnt="3"/>
      <dgm:spPr/>
    </dgm:pt>
  </dgm:ptLst>
  <dgm:cxnLst>
    <dgm:cxn modelId="{70A1FB08-B29D-4D2E-B292-4C0151314618}" srcId="{918ECDC2-5248-468D-842D-DB569171D1D1}" destId="{20454FB0-80F3-473A-BD60-ED4A292F0146}" srcOrd="0" destOrd="0" parTransId="{233F3B5A-B90A-43A7-B3CB-48FB2BD18DB6}" sibTransId="{BF8D5F0B-8F6B-4916-9F45-6E068B5D3517}"/>
    <dgm:cxn modelId="{5C605C0D-1D66-4292-91A0-71BF794A6138}" srcId="{AA85844A-166F-47B9-BE44-6D32000C02E9}" destId="{4161B77F-405F-4C5B-B175-5F736BCF41E0}" srcOrd="0" destOrd="0" parTransId="{703B8D66-00DE-4F18-A60E-768EAC03D476}" sibTransId="{6A3BC491-70C8-4687-9306-74C392967ADC}"/>
    <dgm:cxn modelId="{86D24C15-0215-4AA4-AB2B-BCB04787CCD5}" srcId="{918ECDC2-5248-468D-842D-DB569171D1D1}" destId="{FC6046BB-50F1-4718-B9C0-C8E96EE65DF5}" srcOrd="1" destOrd="0" parTransId="{9A415025-AEE0-4D25-A9E0-AEDDDA2C9B7B}" sibTransId="{EE9D5D3E-55D2-4337-9BC4-66834148A4E0}"/>
    <dgm:cxn modelId="{105DE026-4EB8-43A2-A8DF-CCDCF62207C7}" srcId="{AA85844A-166F-47B9-BE44-6D32000C02E9}" destId="{304169A7-BE86-4B28-A41E-59CDBFCC8562}" srcOrd="1" destOrd="0" parTransId="{29BBA65E-5764-4330-8EC3-1F49C7B0C162}" sibTransId="{EA4D45AD-AB82-4830-9E1E-6B564E22A83A}"/>
    <dgm:cxn modelId="{46693428-7C1B-471E-8FC2-FC3CCC755EA4}" type="presOf" srcId="{918ECDC2-5248-468D-842D-DB569171D1D1}" destId="{9289FFA3-D282-445D-8C4C-616CE063B359}" srcOrd="0" destOrd="0" presId="urn:microsoft.com/office/officeart/2005/8/layout/process4"/>
    <dgm:cxn modelId="{176B6939-9C56-4232-85FB-E1019B1B4265}" type="presOf" srcId="{AA85844A-166F-47B9-BE44-6D32000C02E9}" destId="{BE6E205C-E2E0-4FED-93B4-FFE75208D61D}" srcOrd="0" destOrd="0" presId="urn:microsoft.com/office/officeart/2005/8/layout/process4"/>
    <dgm:cxn modelId="{D21DC267-3998-4B72-9B60-9DEF890366C0}" type="presOf" srcId="{AA85844A-166F-47B9-BE44-6D32000C02E9}" destId="{C1ED6D12-EEA2-443D-9601-123869EC3FCB}" srcOrd="1" destOrd="0" presId="urn:microsoft.com/office/officeart/2005/8/layout/process4"/>
    <dgm:cxn modelId="{1B8B1083-5583-48D0-B765-CC740C2765D6}" srcId="{918ECDC2-5248-468D-842D-DB569171D1D1}" destId="{AA85844A-166F-47B9-BE44-6D32000C02E9}" srcOrd="2" destOrd="0" parTransId="{B377E649-1A42-4681-9127-EDA06AEDD634}" sibTransId="{4E82DD71-EC44-4AED-8D52-70FA7FC0E5F9}"/>
    <dgm:cxn modelId="{59DD1A8E-FAC0-439E-AD2C-D4A79A3EB6B0}" type="presOf" srcId="{20454FB0-80F3-473A-BD60-ED4A292F0146}" destId="{34490E46-28F0-4F65-9B90-17AFAE59DFBE}" srcOrd="0" destOrd="0" presId="urn:microsoft.com/office/officeart/2005/8/layout/process4"/>
    <dgm:cxn modelId="{800C819E-14E6-4EB1-B491-3F2F0C9F1916}" type="presOf" srcId="{4161B77F-405F-4C5B-B175-5F736BCF41E0}" destId="{C14ADFAF-399E-45CC-BF94-51966F789EFA}" srcOrd="0" destOrd="0" presId="urn:microsoft.com/office/officeart/2005/8/layout/process4"/>
    <dgm:cxn modelId="{59F910B5-82F9-4F3A-8559-1377EA61404C}" type="presOf" srcId="{304169A7-BE86-4B28-A41E-59CDBFCC8562}" destId="{DF57FE15-1EA9-42E4-BBF5-8E8A3DD54ACA}" srcOrd="0" destOrd="0" presId="urn:microsoft.com/office/officeart/2005/8/layout/process4"/>
    <dgm:cxn modelId="{B8C141F8-1D69-4290-8E61-99D8FFC99866}" type="presOf" srcId="{FC6046BB-50F1-4718-B9C0-C8E96EE65DF5}" destId="{A7B29D15-DCA4-4601-ADE3-4DAE4452C348}" srcOrd="0" destOrd="0" presId="urn:microsoft.com/office/officeart/2005/8/layout/process4"/>
    <dgm:cxn modelId="{D15F4981-0566-4A4A-B220-1CFF72A9AB99}" type="presParOf" srcId="{9289FFA3-D282-445D-8C4C-616CE063B359}" destId="{C8A53CEC-5CF8-4263-B025-98105ECD6689}" srcOrd="0" destOrd="0" presId="urn:microsoft.com/office/officeart/2005/8/layout/process4"/>
    <dgm:cxn modelId="{57481CE9-EF01-4919-B0BB-2DCBCAE283AC}" type="presParOf" srcId="{C8A53CEC-5CF8-4263-B025-98105ECD6689}" destId="{BE6E205C-E2E0-4FED-93B4-FFE75208D61D}" srcOrd="0" destOrd="0" presId="urn:microsoft.com/office/officeart/2005/8/layout/process4"/>
    <dgm:cxn modelId="{F81730A5-371F-45E0-8C51-8A74C3265F63}" type="presParOf" srcId="{C8A53CEC-5CF8-4263-B025-98105ECD6689}" destId="{C1ED6D12-EEA2-443D-9601-123869EC3FCB}" srcOrd="1" destOrd="0" presId="urn:microsoft.com/office/officeart/2005/8/layout/process4"/>
    <dgm:cxn modelId="{41872CC6-184D-404C-969B-2A85F3A080C2}" type="presParOf" srcId="{C8A53CEC-5CF8-4263-B025-98105ECD6689}" destId="{14E39636-6BCA-41F1-96ED-23D51835A201}" srcOrd="2" destOrd="0" presId="urn:microsoft.com/office/officeart/2005/8/layout/process4"/>
    <dgm:cxn modelId="{C3391677-31E4-4839-96F0-63B303C43D3A}" type="presParOf" srcId="{14E39636-6BCA-41F1-96ED-23D51835A201}" destId="{C14ADFAF-399E-45CC-BF94-51966F789EFA}" srcOrd="0" destOrd="0" presId="urn:microsoft.com/office/officeart/2005/8/layout/process4"/>
    <dgm:cxn modelId="{2C397037-05F2-4D6D-BBA2-8D9D8269AF1C}" type="presParOf" srcId="{14E39636-6BCA-41F1-96ED-23D51835A201}" destId="{DF57FE15-1EA9-42E4-BBF5-8E8A3DD54ACA}" srcOrd="1" destOrd="0" presId="urn:microsoft.com/office/officeart/2005/8/layout/process4"/>
    <dgm:cxn modelId="{FF691644-DD72-4A75-955A-0A08A6A97F82}" type="presParOf" srcId="{9289FFA3-D282-445D-8C4C-616CE063B359}" destId="{59C3D6D0-4F43-4E4E-87FC-9276611EFEEF}" srcOrd="1" destOrd="0" presId="urn:microsoft.com/office/officeart/2005/8/layout/process4"/>
    <dgm:cxn modelId="{33419FC4-D702-45FA-B569-EECF73A5FC51}" type="presParOf" srcId="{9289FFA3-D282-445D-8C4C-616CE063B359}" destId="{DBDB6AA5-168F-43EA-9C10-BE8A8D4696DC}" srcOrd="2" destOrd="0" presId="urn:microsoft.com/office/officeart/2005/8/layout/process4"/>
    <dgm:cxn modelId="{68B25A22-F35D-4EF5-97AF-9AFED6FCD3DE}" type="presParOf" srcId="{DBDB6AA5-168F-43EA-9C10-BE8A8D4696DC}" destId="{A7B29D15-DCA4-4601-ADE3-4DAE4452C348}" srcOrd="0" destOrd="0" presId="urn:microsoft.com/office/officeart/2005/8/layout/process4"/>
    <dgm:cxn modelId="{A32DE556-DA10-4B03-9161-91DCCFC93FD1}" type="presParOf" srcId="{9289FFA3-D282-445D-8C4C-616CE063B359}" destId="{0D06C755-3871-470F-934F-3262EFBCDF38}" srcOrd="3" destOrd="0" presId="urn:microsoft.com/office/officeart/2005/8/layout/process4"/>
    <dgm:cxn modelId="{6D4B8612-E5FF-457C-8510-D798A911180F}" type="presParOf" srcId="{9289FFA3-D282-445D-8C4C-616CE063B359}" destId="{64A7396F-9288-43FA-B471-3D85D2209AD6}" srcOrd="4" destOrd="0" presId="urn:microsoft.com/office/officeart/2005/8/layout/process4"/>
    <dgm:cxn modelId="{27F6E7FB-AD1D-45B5-B1A2-3A00829867F1}" type="presParOf" srcId="{64A7396F-9288-43FA-B471-3D85D2209AD6}" destId="{34490E46-28F0-4F65-9B90-17AFAE59DFB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7D9A59-FE13-43B5-8AF7-E700F66FD1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E5D4A0-9F70-4081-8631-7903F7E6256C}">
      <dgm:prSet/>
      <dgm:spPr/>
      <dgm:t>
        <a:bodyPr/>
        <a:lstStyle/>
        <a:p>
          <a:r>
            <a:rPr lang="en-GB"/>
            <a:t>Keeping learners engaged…?</a:t>
          </a:r>
          <a:endParaRPr lang="en-US"/>
        </a:p>
      </dgm:t>
    </dgm:pt>
    <dgm:pt modelId="{AF5D1DEA-123F-4B2B-98E8-573BC52F02F2}" type="parTrans" cxnId="{5EAB8A40-FD27-457C-91BA-D06FCD7F452E}">
      <dgm:prSet/>
      <dgm:spPr/>
      <dgm:t>
        <a:bodyPr/>
        <a:lstStyle/>
        <a:p>
          <a:endParaRPr lang="en-US"/>
        </a:p>
      </dgm:t>
    </dgm:pt>
    <dgm:pt modelId="{13F5E3F1-9D13-4217-A20C-3C5959E649D8}" type="sibTrans" cxnId="{5EAB8A40-FD27-457C-91BA-D06FCD7F452E}">
      <dgm:prSet/>
      <dgm:spPr/>
      <dgm:t>
        <a:bodyPr/>
        <a:lstStyle/>
        <a:p>
          <a:endParaRPr lang="en-US"/>
        </a:p>
      </dgm:t>
    </dgm:pt>
    <dgm:pt modelId="{71ED74DD-6F3F-4303-808D-65AF7187EF26}">
      <dgm:prSet/>
      <dgm:spPr/>
      <dgm:t>
        <a:bodyPr/>
        <a:lstStyle/>
        <a:p>
          <a:r>
            <a:rPr lang="en-GB"/>
            <a:t>How do we do this remotely??</a:t>
          </a:r>
          <a:endParaRPr lang="en-US"/>
        </a:p>
      </dgm:t>
    </dgm:pt>
    <dgm:pt modelId="{2B1C5EFE-51AC-4C2E-90FA-F92396E426D6}" type="parTrans" cxnId="{50E4F6E8-0F1E-4885-9629-A8A64CD6304B}">
      <dgm:prSet/>
      <dgm:spPr/>
      <dgm:t>
        <a:bodyPr/>
        <a:lstStyle/>
        <a:p>
          <a:endParaRPr lang="en-US"/>
        </a:p>
      </dgm:t>
    </dgm:pt>
    <dgm:pt modelId="{ABB8B242-AEED-4C5B-97D5-1E2B03BBB4CF}" type="sibTrans" cxnId="{50E4F6E8-0F1E-4885-9629-A8A64CD6304B}">
      <dgm:prSet/>
      <dgm:spPr/>
      <dgm:t>
        <a:bodyPr/>
        <a:lstStyle/>
        <a:p>
          <a:endParaRPr lang="en-US"/>
        </a:p>
      </dgm:t>
    </dgm:pt>
    <dgm:pt modelId="{6BF48A29-FBE7-47E5-8278-5D9E2F8B1F71}">
      <dgm:prSet/>
      <dgm:spPr/>
      <dgm:t>
        <a:bodyPr/>
        <a:lstStyle/>
        <a:p>
          <a:r>
            <a:rPr lang="en-GB" dirty="0"/>
            <a:t>Traditional lecture – 10 mins attention… </a:t>
          </a:r>
          <a:endParaRPr lang="en-US" dirty="0"/>
        </a:p>
      </dgm:t>
    </dgm:pt>
    <dgm:pt modelId="{94796211-3068-4331-B1C7-F02DA1A11772}" type="parTrans" cxnId="{087A3457-FD41-4C09-8D28-AB0480B3273B}">
      <dgm:prSet/>
      <dgm:spPr/>
      <dgm:t>
        <a:bodyPr/>
        <a:lstStyle/>
        <a:p>
          <a:endParaRPr lang="en-US"/>
        </a:p>
      </dgm:t>
    </dgm:pt>
    <dgm:pt modelId="{AF696672-5799-42C4-8FCF-0D6352AA4184}" type="sibTrans" cxnId="{087A3457-FD41-4C09-8D28-AB0480B3273B}">
      <dgm:prSet/>
      <dgm:spPr/>
      <dgm:t>
        <a:bodyPr/>
        <a:lstStyle/>
        <a:p>
          <a:endParaRPr lang="en-US"/>
        </a:p>
      </dgm:t>
    </dgm:pt>
    <dgm:pt modelId="{0FBA7425-36CB-4304-B5C6-6BDDB12574C5}">
      <dgm:prSet/>
      <dgm:spPr/>
      <dgm:t>
        <a:bodyPr/>
        <a:lstStyle/>
        <a:p>
          <a:endParaRPr lang="en-US" dirty="0"/>
        </a:p>
      </dgm:t>
    </dgm:pt>
    <dgm:pt modelId="{81C8DF4F-D7C4-4E71-A820-92933F289D48}" type="parTrans" cxnId="{00C38F09-60BA-4F62-A9CB-805D6172D858}">
      <dgm:prSet/>
      <dgm:spPr/>
    </dgm:pt>
    <dgm:pt modelId="{D9073AD1-7BEF-4FCE-9453-95265BC9033A}" type="sibTrans" cxnId="{00C38F09-60BA-4F62-A9CB-805D6172D858}">
      <dgm:prSet/>
      <dgm:spPr/>
    </dgm:pt>
    <dgm:pt modelId="{48BC7321-21FE-4C3D-9382-2E3E6713E275}" type="pres">
      <dgm:prSet presAssocID="{E17D9A59-FE13-43B5-8AF7-E700F66FD122}" presName="linear" presStyleCnt="0">
        <dgm:presLayoutVars>
          <dgm:animLvl val="lvl"/>
          <dgm:resizeHandles val="exact"/>
        </dgm:presLayoutVars>
      </dgm:prSet>
      <dgm:spPr/>
    </dgm:pt>
    <dgm:pt modelId="{136BC86E-94E7-43A4-8AD0-382986E0E366}" type="pres">
      <dgm:prSet presAssocID="{2BE5D4A0-9F70-4081-8631-7903F7E6256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B09C74A-4253-4006-8213-9BA973478906}" type="pres">
      <dgm:prSet presAssocID="{2BE5D4A0-9F70-4081-8631-7903F7E6256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0C38F09-60BA-4F62-A9CB-805D6172D858}" srcId="{71ED74DD-6F3F-4303-808D-65AF7187EF26}" destId="{0FBA7425-36CB-4304-B5C6-6BDDB12574C5}" srcOrd="1" destOrd="0" parTransId="{81C8DF4F-D7C4-4E71-A820-92933F289D48}" sibTransId="{D9073AD1-7BEF-4FCE-9453-95265BC9033A}"/>
    <dgm:cxn modelId="{D7BC3C40-F252-477C-9F8A-03F71BEFFCB5}" type="presOf" srcId="{E17D9A59-FE13-43B5-8AF7-E700F66FD122}" destId="{48BC7321-21FE-4C3D-9382-2E3E6713E275}" srcOrd="0" destOrd="0" presId="urn:microsoft.com/office/officeart/2005/8/layout/vList2"/>
    <dgm:cxn modelId="{5EAB8A40-FD27-457C-91BA-D06FCD7F452E}" srcId="{E17D9A59-FE13-43B5-8AF7-E700F66FD122}" destId="{2BE5D4A0-9F70-4081-8631-7903F7E6256C}" srcOrd="0" destOrd="0" parTransId="{AF5D1DEA-123F-4B2B-98E8-573BC52F02F2}" sibTransId="{13F5E3F1-9D13-4217-A20C-3C5959E649D8}"/>
    <dgm:cxn modelId="{0F100448-A775-4A75-8A75-894488B5DA92}" type="presOf" srcId="{2BE5D4A0-9F70-4081-8631-7903F7E6256C}" destId="{136BC86E-94E7-43A4-8AD0-382986E0E366}" srcOrd="0" destOrd="0" presId="urn:microsoft.com/office/officeart/2005/8/layout/vList2"/>
    <dgm:cxn modelId="{087A3457-FD41-4C09-8D28-AB0480B3273B}" srcId="{71ED74DD-6F3F-4303-808D-65AF7187EF26}" destId="{6BF48A29-FBE7-47E5-8278-5D9E2F8B1F71}" srcOrd="0" destOrd="0" parTransId="{94796211-3068-4331-B1C7-F02DA1A11772}" sibTransId="{AF696672-5799-42C4-8FCF-0D6352AA4184}"/>
    <dgm:cxn modelId="{4B763C9C-1490-43A6-B3AE-FB6246CCEBF2}" type="presOf" srcId="{71ED74DD-6F3F-4303-808D-65AF7187EF26}" destId="{DB09C74A-4253-4006-8213-9BA973478906}" srcOrd="0" destOrd="0" presId="urn:microsoft.com/office/officeart/2005/8/layout/vList2"/>
    <dgm:cxn modelId="{40AA79B8-CEE9-40C3-BBC5-797BA0AC8E45}" type="presOf" srcId="{0FBA7425-36CB-4304-B5C6-6BDDB12574C5}" destId="{DB09C74A-4253-4006-8213-9BA973478906}" srcOrd="0" destOrd="2" presId="urn:microsoft.com/office/officeart/2005/8/layout/vList2"/>
    <dgm:cxn modelId="{50E4F6E8-0F1E-4885-9629-A8A64CD6304B}" srcId="{2BE5D4A0-9F70-4081-8631-7903F7E6256C}" destId="{71ED74DD-6F3F-4303-808D-65AF7187EF26}" srcOrd="0" destOrd="0" parTransId="{2B1C5EFE-51AC-4C2E-90FA-F92396E426D6}" sibTransId="{ABB8B242-AEED-4C5B-97D5-1E2B03BBB4CF}"/>
    <dgm:cxn modelId="{F97DD2FA-84D0-4278-8C24-2B2C23D42BC1}" type="presOf" srcId="{6BF48A29-FBE7-47E5-8278-5D9E2F8B1F71}" destId="{DB09C74A-4253-4006-8213-9BA973478906}" srcOrd="0" destOrd="1" presId="urn:microsoft.com/office/officeart/2005/8/layout/vList2"/>
    <dgm:cxn modelId="{E412C25C-FFA6-4CC0-8EE1-F60459CD2755}" type="presParOf" srcId="{48BC7321-21FE-4C3D-9382-2E3E6713E275}" destId="{136BC86E-94E7-43A4-8AD0-382986E0E366}" srcOrd="0" destOrd="0" presId="urn:microsoft.com/office/officeart/2005/8/layout/vList2"/>
    <dgm:cxn modelId="{C5C45FEA-EF98-4A19-8816-CDEFD5F6A344}" type="presParOf" srcId="{48BC7321-21FE-4C3D-9382-2E3E6713E275}" destId="{DB09C74A-4253-4006-8213-9BA97347890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0C4DAE-C0B2-441B-8F23-7BF67BB6A79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EF30AA6-B45B-4F34-A159-E42B7A4773DE}">
      <dgm:prSet/>
      <dgm:spPr/>
      <dgm:t>
        <a:bodyPr/>
        <a:lstStyle/>
        <a:p>
          <a:r>
            <a:rPr lang="en-GB" b="1" baseline="0"/>
            <a:t>Advantages</a:t>
          </a:r>
          <a:endParaRPr lang="en-US"/>
        </a:p>
      </dgm:t>
    </dgm:pt>
    <dgm:pt modelId="{0194473A-E2C7-4AC7-97BD-C03952AA54D4}" type="parTrans" cxnId="{585A3879-6E8F-4E55-A737-08D92AE82E3C}">
      <dgm:prSet/>
      <dgm:spPr/>
      <dgm:t>
        <a:bodyPr/>
        <a:lstStyle/>
        <a:p>
          <a:endParaRPr lang="en-US"/>
        </a:p>
      </dgm:t>
    </dgm:pt>
    <dgm:pt modelId="{3E1D9595-86CB-4D07-8AA9-168C4629A712}" type="sibTrans" cxnId="{585A3879-6E8F-4E55-A737-08D92AE82E3C}">
      <dgm:prSet/>
      <dgm:spPr/>
      <dgm:t>
        <a:bodyPr/>
        <a:lstStyle/>
        <a:p>
          <a:endParaRPr lang="en-US"/>
        </a:p>
      </dgm:t>
    </dgm:pt>
    <dgm:pt modelId="{131DDFFF-3EE4-45F5-AB64-11813E701DAF}">
      <dgm:prSet/>
      <dgm:spPr/>
      <dgm:t>
        <a:bodyPr/>
        <a:lstStyle/>
        <a:p>
          <a:r>
            <a:rPr lang="en-GB" b="1" baseline="0"/>
            <a:t>Centres around the student </a:t>
          </a:r>
          <a:endParaRPr lang="en-US"/>
        </a:p>
      </dgm:t>
    </dgm:pt>
    <dgm:pt modelId="{E1E3611E-36FE-4CE0-89CD-0E01F4D4346E}" type="parTrans" cxnId="{60D00D6F-CE00-4BC0-890A-CA6ABB7EDF85}">
      <dgm:prSet/>
      <dgm:spPr/>
      <dgm:t>
        <a:bodyPr/>
        <a:lstStyle/>
        <a:p>
          <a:endParaRPr lang="en-US"/>
        </a:p>
      </dgm:t>
    </dgm:pt>
    <dgm:pt modelId="{0DE2029E-CFB6-4764-9297-BEF600D276E4}" type="sibTrans" cxnId="{60D00D6F-CE00-4BC0-890A-CA6ABB7EDF85}">
      <dgm:prSet/>
      <dgm:spPr/>
      <dgm:t>
        <a:bodyPr/>
        <a:lstStyle/>
        <a:p>
          <a:endParaRPr lang="en-US"/>
        </a:p>
      </dgm:t>
    </dgm:pt>
    <dgm:pt modelId="{1C7F8FE4-C7F7-4140-9951-D690635E0B90}">
      <dgm:prSet/>
      <dgm:spPr/>
      <dgm:t>
        <a:bodyPr/>
        <a:lstStyle/>
        <a:p>
          <a:r>
            <a:rPr lang="en-GB" b="1" baseline="0"/>
            <a:t>Active learning</a:t>
          </a:r>
          <a:endParaRPr lang="en-US"/>
        </a:p>
      </dgm:t>
    </dgm:pt>
    <dgm:pt modelId="{4B5AE66F-3CC8-4AF5-A0A3-3B52B74A9D3A}" type="parTrans" cxnId="{84D65D13-5163-46D2-86B8-6258C68067F5}">
      <dgm:prSet/>
      <dgm:spPr/>
      <dgm:t>
        <a:bodyPr/>
        <a:lstStyle/>
        <a:p>
          <a:endParaRPr lang="en-US"/>
        </a:p>
      </dgm:t>
    </dgm:pt>
    <dgm:pt modelId="{AF6F1115-6410-42A7-AAE4-14D1FED183EE}" type="sibTrans" cxnId="{84D65D13-5163-46D2-86B8-6258C68067F5}">
      <dgm:prSet/>
      <dgm:spPr/>
      <dgm:t>
        <a:bodyPr/>
        <a:lstStyle/>
        <a:p>
          <a:endParaRPr lang="en-US"/>
        </a:p>
      </dgm:t>
    </dgm:pt>
    <dgm:pt modelId="{F2180875-BB6C-4E9C-BE07-2EB198D530AF}">
      <dgm:prSet/>
      <dgm:spPr/>
      <dgm:t>
        <a:bodyPr/>
        <a:lstStyle/>
        <a:p>
          <a:r>
            <a:rPr lang="en-GB" b="1" baseline="0"/>
            <a:t>Collaborative learning</a:t>
          </a:r>
          <a:endParaRPr lang="en-US"/>
        </a:p>
      </dgm:t>
    </dgm:pt>
    <dgm:pt modelId="{3C887C22-3C19-4DFF-BE46-6B87CB601BDB}" type="parTrans" cxnId="{3D60D117-E245-4A2F-B7BC-313A0CC8473F}">
      <dgm:prSet/>
      <dgm:spPr/>
      <dgm:t>
        <a:bodyPr/>
        <a:lstStyle/>
        <a:p>
          <a:endParaRPr lang="en-US"/>
        </a:p>
      </dgm:t>
    </dgm:pt>
    <dgm:pt modelId="{D746A08D-95EF-4E51-8702-115DBBB5963A}" type="sibTrans" cxnId="{3D60D117-E245-4A2F-B7BC-313A0CC8473F}">
      <dgm:prSet/>
      <dgm:spPr/>
      <dgm:t>
        <a:bodyPr/>
        <a:lstStyle/>
        <a:p>
          <a:endParaRPr lang="en-US"/>
        </a:p>
      </dgm:t>
    </dgm:pt>
    <dgm:pt modelId="{6DF39134-7C99-494A-A942-E9E751928919}">
      <dgm:prSet/>
      <dgm:spPr/>
      <dgm:t>
        <a:bodyPr/>
        <a:lstStyle/>
        <a:p>
          <a:r>
            <a:rPr lang="en-GB" b="1" baseline="0"/>
            <a:t>Allows more time to focus on activities</a:t>
          </a:r>
          <a:endParaRPr lang="en-US"/>
        </a:p>
      </dgm:t>
    </dgm:pt>
    <dgm:pt modelId="{2E6D1AAA-3BF8-4D62-9996-F6C53072F9DD}" type="parTrans" cxnId="{140E737C-8223-4129-B41A-2C4A977FCF97}">
      <dgm:prSet/>
      <dgm:spPr/>
      <dgm:t>
        <a:bodyPr/>
        <a:lstStyle/>
        <a:p>
          <a:endParaRPr lang="en-US"/>
        </a:p>
      </dgm:t>
    </dgm:pt>
    <dgm:pt modelId="{F0BAED1C-216C-47A2-A3BB-34DB7F30BB8E}" type="sibTrans" cxnId="{140E737C-8223-4129-B41A-2C4A977FCF97}">
      <dgm:prSet/>
      <dgm:spPr/>
      <dgm:t>
        <a:bodyPr/>
        <a:lstStyle/>
        <a:p>
          <a:endParaRPr lang="en-US"/>
        </a:p>
      </dgm:t>
    </dgm:pt>
    <dgm:pt modelId="{C2DAA7DE-A673-42D1-9689-DCEFDE42654F}" type="pres">
      <dgm:prSet presAssocID="{2F0C4DAE-C0B2-441B-8F23-7BF67BB6A798}" presName="linear" presStyleCnt="0">
        <dgm:presLayoutVars>
          <dgm:dir/>
          <dgm:animLvl val="lvl"/>
          <dgm:resizeHandles val="exact"/>
        </dgm:presLayoutVars>
      </dgm:prSet>
      <dgm:spPr/>
    </dgm:pt>
    <dgm:pt modelId="{174DA07B-9BB4-4457-9BCE-C1F2914C2EFD}" type="pres">
      <dgm:prSet presAssocID="{1EF30AA6-B45B-4F34-A159-E42B7A4773DE}" presName="parentLin" presStyleCnt="0"/>
      <dgm:spPr/>
    </dgm:pt>
    <dgm:pt modelId="{52314E86-2353-428D-AAB8-2AFBF22206D1}" type="pres">
      <dgm:prSet presAssocID="{1EF30AA6-B45B-4F34-A159-E42B7A4773DE}" presName="parentLeftMargin" presStyleLbl="node1" presStyleIdx="0" presStyleCnt="1"/>
      <dgm:spPr/>
    </dgm:pt>
    <dgm:pt modelId="{F7017DB5-FE52-43B8-B6CA-706135B50B57}" type="pres">
      <dgm:prSet presAssocID="{1EF30AA6-B45B-4F34-A159-E42B7A4773D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C9A9875-6A19-40FC-89FE-0C4AC76A2AC2}" type="pres">
      <dgm:prSet presAssocID="{1EF30AA6-B45B-4F34-A159-E42B7A4773DE}" presName="negativeSpace" presStyleCnt="0"/>
      <dgm:spPr/>
    </dgm:pt>
    <dgm:pt modelId="{D002FA67-F11E-4CE5-A93A-AF541E932289}" type="pres">
      <dgm:prSet presAssocID="{1EF30AA6-B45B-4F34-A159-E42B7A4773DE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4D65D13-5163-46D2-86B8-6258C68067F5}" srcId="{1EF30AA6-B45B-4F34-A159-E42B7A4773DE}" destId="{1C7F8FE4-C7F7-4140-9951-D690635E0B90}" srcOrd="1" destOrd="0" parTransId="{4B5AE66F-3CC8-4AF5-A0A3-3B52B74A9D3A}" sibTransId="{AF6F1115-6410-42A7-AAE4-14D1FED183EE}"/>
    <dgm:cxn modelId="{3D60D117-E245-4A2F-B7BC-313A0CC8473F}" srcId="{1EF30AA6-B45B-4F34-A159-E42B7A4773DE}" destId="{F2180875-BB6C-4E9C-BE07-2EB198D530AF}" srcOrd="2" destOrd="0" parTransId="{3C887C22-3C19-4DFF-BE46-6B87CB601BDB}" sibTransId="{D746A08D-95EF-4E51-8702-115DBBB5963A}"/>
    <dgm:cxn modelId="{60D00D6F-CE00-4BC0-890A-CA6ABB7EDF85}" srcId="{1EF30AA6-B45B-4F34-A159-E42B7A4773DE}" destId="{131DDFFF-3EE4-45F5-AB64-11813E701DAF}" srcOrd="0" destOrd="0" parTransId="{E1E3611E-36FE-4CE0-89CD-0E01F4D4346E}" sibTransId="{0DE2029E-CFB6-4764-9297-BEF600D276E4}"/>
    <dgm:cxn modelId="{585A3879-6E8F-4E55-A737-08D92AE82E3C}" srcId="{2F0C4DAE-C0B2-441B-8F23-7BF67BB6A798}" destId="{1EF30AA6-B45B-4F34-A159-E42B7A4773DE}" srcOrd="0" destOrd="0" parTransId="{0194473A-E2C7-4AC7-97BD-C03952AA54D4}" sibTransId="{3E1D9595-86CB-4D07-8AA9-168C4629A712}"/>
    <dgm:cxn modelId="{140E737C-8223-4129-B41A-2C4A977FCF97}" srcId="{1EF30AA6-B45B-4F34-A159-E42B7A4773DE}" destId="{6DF39134-7C99-494A-A942-E9E751928919}" srcOrd="3" destOrd="0" parTransId="{2E6D1AAA-3BF8-4D62-9996-F6C53072F9DD}" sibTransId="{F0BAED1C-216C-47A2-A3BB-34DB7F30BB8E}"/>
    <dgm:cxn modelId="{91BD9280-EEAC-4948-B11F-F26CF58745CD}" type="presOf" srcId="{F2180875-BB6C-4E9C-BE07-2EB198D530AF}" destId="{D002FA67-F11E-4CE5-A93A-AF541E932289}" srcOrd="0" destOrd="2" presId="urn:microsoft.com/office/officeart/2005/8/layout/list1"/>
    <dgm:cxn modelId="{B9015F92-D4CB-4201-9465-D5ECCF011273}" type="presOf" srcId="{1EF30AA6-B45B-4F34-A159-E42B7A4773DE}" destId="{52314E86-2353-428D-AAB8-2AFBF22206D1}" srcOrd="0" destOrd="0" presId="urn:microsoft.com/office/officeart/2005/8/layout/list1"/>
    <dgm:cxn modelId="{35D9419B-CD71-42D7-A02B-57BCDB87A500}" type="presOf" srcId="{131DDFFF-3EE4-45F5-AB64-11813E701DAF}" destId="{D002FA67-F11E-4CE5-A93A-AF541E932289}" srcOrd="0" destOrd="0" presId="urn:microsoft.com/office/officeart/2005/8/layout/list1"/>
    <dgm:cxn modelId="{5CCA0EAA-7F15-4A7B-9649-76D33D0690C5}" type="presOf" srcId="{2F0C4DAE-C0B2-441B-8F23-7BF67BB6A798}" destId="{C2DAA7DE-A673-42D1-9689-DCEFDE42654F}" srcOrd="0" destOrd="0" presId="urn:microsoft.com/office/officeart/2005/8/layout/list1"/>
    <dgm:cxn modelId="{512BA6B2-1A5E-4048-AC7E-713640A895D4}" type="presOf" srcId="{1C7F8FE4-C7F7-4140-9951-D690635E0B90}" destId="{D002FA67-F11E-4CE5-A93A-AF541E932289}" srcOrd="0" destOrd="1" presId="urn:microsoft.com/office/officeart/2005/8/layout/list1"/>
    <dgm:cxn modelId="{09CF1EE0-2C78-4625-B5DA-885516A3F6BD}" type="presOf" srcId="{1EF30AA6-B45B-4F34-A159-E42B7A4773DE}" destId="{F7017DB5-FE52-43B8-B6CA-706135B50B57}" srcOrd="1" destOrd="0" presId="urn:microsoft.com/office/officeart/2005/8/layout/list1"/>
    <dgm:cxn modelId="{A4532AED-3CB1-44A7-9BC1-74D0CD2E832A}" type="presOf" srcId="{6DF39134-7C99-494A-A942-E9E751928919}" destId="{D002FA67-F11E-4CE5-A93A-AF541E932289}" srcOrd="0" destOrd="3" presId="urn:microsoft.com/office/officeart/2005/8/layout/list1"/>
    <dgm:cxn modelId="{6E9D833E-4206-497B-9737-25FE034F1044}" type="presParOf" srcId="{C2DAA7DE-A673-42D1-9689-DCEFDE42654F}" destId="{174DA07B-9BB4-4457-9BCE-C1F2914C2EFD}" srcOrd="0" destOrd="0" presId="urn:microsoft.com/office/officeart/2005/8/layout/list1"/>
    <dgm:cxn modelId="{F4DA43D2-7B08-4BD4-9C5E-7A8C1085AE13}" type="presParOf" srcId="{174DA07B-9BB4-4457-9BCE-C1F2914C2EFD}" destId="{52314E86-2353-428D-AAB8-2AFBF22206D1}" srcOrd="0" destOrd="0" presId="urn:microsoft.com/office/officeart/2005/8/layout/list1"/>
    <dgm:cxn modelId="{B9325F6C-58C2-467C-80FF-515B582F5164}" type="presParOf" srcId="{174DA07B-9BB4-4457-9BCE-C1F2914C2EFD}" destId="{F7017DB5-FE52-43B8-B6CA-706135B50B57}" srcOrd="1" destOrd="0" presId="urn:microsoft.com/office/officeart/2005/8/layout/list1"/>
    <dgm:cxn modelId="{B1A7E266-8FF0-4F3E-B4FF-FE5C61002675}" type="presParOf" srcId="{C2DAA7DE-A673-42D1-9689-DCEFDE42654F}" destId="{1C9A9875-6A19-40FC-89FE-0C4AC76A2AC2}" srcOrd="1" destOrd="0" presId="urn:microsoft.com/office/officeart/2005/8/layout/list1"/>
    <dgm:cxn modelId="{4590220B-E263-418A-9FEF-E89D660E75DC}" type="presParOf" srcId="{C2DAA7DE-A673-42D1-9689-DCEFDE42654F}" destId="{D002FA67-F11E-4CE5-A93A-AF541E93228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A797D6-CFF8-4647-BDD8-59F105B7CDD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5EECD7-19A1-42E1-B14B-6A5CF36DFB62}">
      <dgm:prSet/>
      <dgm:spPr/>
      <dgm:t>
        <a:bodyPr/>
        <a:lstStyle/>
        <a:p>
          <a:r>
            <a:rPr lang="en-GB" b="1" baseline="0"/>
            <a:t>Challenges</a:t>
          </a:r>
          <a:endParaRPr lang="en-US"/>
        </a:p>
      </dgm:t>
    </dgm:pt>
    <dgm:pt modelId="{48BDA2EA-B0D2-4464-A9BD-FD42E603D5D5}" type="parTrans" cxnId="{28C2DBF5-E7B0-464F-B0F3-0050944D89D5}">
      <dgm:prSet/>
      <dgm:spPr/>
      <dgm:t>
        <a:bodyPr/>
        <a:lstStyle/>
        <a:p>
          <a:endParaRPr lang="en-US"/>
        </a:p>
      </dgm:t>
    </dgm:pt>
    <dgm:pt modelId="{1B6C64AF-4EAB-4116-8E83-3BEBDB1CF35D}" type="sibTrans" cxnId="{28C2DBF5-E7B0-464F-B0F3-0050944D89D5}">
      <dgm:prSet/>
      <dgm:spPr/>
      <dgm:t>
        <a:bodyPr/>
        <a:lstStyle/>
        <a:p>
          <a:endParaRPr lang="en-US"/>
        </a:p>
      </dgm:t>
    </dgm:pt>
    <dgm:pt modelId="{B8BC6D5C-695E-4DDD-9376-E32CC0661F16}">
      <dgm:prSet/>
      <dgm:spPr/>
      <dgm:t>
        <a:bodyPr/>
        <a:lstStyle/>
        <a:p>
          <a:r>
            <a:rPr lang="en-GB" b="1" baseline="0"/>
            <a:t>Relies on students being motivated</a:t>
          </a:r>
          <a:endParaRPr lang="en-US"/>
        </a:p>
      </dgm:t>
    </dgm:pt>
    <dgm:pt modelId="{F184CDF5-6754-4C0A-BB9C-0FF18B518D0F}" type="parTrans" cxnId="{94103D51-2278-4821-A058-09B33C7C95D5}">
      <dgm:prSet/>
      <dgm:spPr/>
      <dgm:t>
        <a:bodyPr/>
        <a:lstStyle/>
        <a:p>
          <a:endParaRPr lang="en-US"/>
        </a:p>
      </dgm:t>
    </dgm:pt>
    <dgm:pt modelId="{F4F43154-135D-4E55-9078-A7E3568C59F4}" type="sibTrans" cxnId="{94103D51-2278-4821-A058-09B33C7C95D5}">
      <dgm:prSet/>
      <dgm:spPr/>
      <dgm:t>
        <a:bodyPr/>
        <a:lstStyle/>
        <a:p>
          <a:endParaRPr lang="en-US"/>
        </a:p>
      </dgm:t>
    </dgm:pt>
    <dgm:pt modelId="{8438FD64-F4AF-4F61-AAB3-93588C6AD29E}">
      <dgm:prSet/>
      <dgm:spPr/>
      <dgm:t>
        <a:bodyPr/>
        <a:lstStyle/>
        <a:p>
          <a:r>
            <a:rPr lang="en-GB" b="1" baseline="0"/>
            <a:t>Technology poverty</a:t>
          </a:r>
          <a:endParaRPr lang="en-US"/>
        </a:p>
      </dgm:t>
    </dgm:pt>
    <dgm:pt modelId="{F4D1B161-D136-4115-9B83-0409192F6E97}" type="parTrans" cxnId="{6FC9ECF8-203B-41C1-8EE0-69F20E46EA57}">
      <dgm:prSet/>
      <dgm:spPr/>
      <dgm:t>
        <a:bodyPr/>
        <a:lstStyle/>
        <a:p>
          <a:endParaRPr lang="en-US"/>
        </a:p>
      </dgm:t>
    </dgm:pt>
    <dgm:pt modelId="{9F9655AF-A7EB-4A35-9938-63A921796A03}" type="sibTrans" cxnId="{6FC9ECF8-203B-41C1-8EE0-69F20E46EA57}">
      <dgm:prSet/>
      <dgm:spPr/>
      <dgm:t>
        <a:bodyPr/>
        <a:lstStyle/>
        <a:p>
          <a:endParaRPr lang="en-US"/>
        </a:p>
      </dgm:t>
    </dgm:pt>
    <dgm:pt modelId="{97BC8C60-AB56-4E47-ADA1-0E8113479C61}">
      <dgm:prSet/>
      <dgm:spPr/>
      <dgm:t>
        <a:bodyPr/>
        <a:lstStyle/>
        <a:p>
          <a:r>
            <a:rPr lang="en-GB" b="1" baseline="0"/>
            <a:t>Learners cannot ask questions in “live time” whilst watching recordings</a:t>
          </a:r>
          <a:endParaRPr lang="en-US"/>
        </a:p>
      </dgm:t>
    </dgm:pt>
    <dgm:pt modelId="{A5BEBE5F-217D-4E4B-848C-6606AD5581F9}" type="parTrans" cxnId="{A3D82219-964E-4CD3-9DEC-1CE0EF4332C0}">
      <dgm:prSet/>
      <dgm:spPr/>
      <dgm:t>
        <a:bodyPr/>
        <a:lstStyle/>
        <a:p>
          <a:endParaRPr lang="en-US"/>
        </a:p>
      </dgm:t>
    </dgm:pt>
    <dgm:pt modelId="{79C06B0E-9E9B-4C99-8754-C9AFB77ED9C5}" type="sibTrans" cxnId="{A3D82219-964E-4CD3-9DEC-1CE0EF4332C0}">
      <dgm:prSet/>
      <dgm:spPr/>
      <dgm:t>
        <a:bodyPr/>
        <a:lstStyle/>
        <a:p>
          <a:endParaRPr lang="en-US"/>
        </a:p>
      </dgm:t>
    </dgm:pt>
    <dgm:pt modelId="{DD00FE5B-7657-40F1-921C-4B378E1415A2}">
      <dgm:prSet/>
      <dgm:spPr/>
      <dgm:t>
        <a:bodyPr/>
        <a:lstStyle/>
        <a:p>
          <a:r>
            <a:rPr lang="en-GB" b="1" baseline="0"/>
            <a:t>Some students would not complete pre-class activities creating difficulties during class-time exercises</a:t>
          </a:r>
          <a:endParaRPr lang="en-US"/>
        </a:p>
      </dgm:t>
    </dgm:pt>
    <dgm:pt modelId="{BFE06EC8-16D9-4038-B82D-961BE4485493}" type="parTrans" cxnId="{644F336E-331A-41D7-A3BD-8F0140E1C014}">
      <dgm:prSet/>
      <dgm:spPr/>
      <dgm:t>
        <a:bodyPr/>
        <a:lstStyle/>
        <a:p>
          <a:endParaRPr lang="en-US"/>
        </a:p>
      </dgm:t>
    </dgm:pt>
    <dgm:pt modelId="{2B285D63-E472-4393-9671-D03E0FA28A02}" type="sibTrans" cxnId="{644F336E-331A-41D7-A3BD-8F0140E1C014}">
      <dgm:prSet/>
      <dgm:spPr/>
      <dgm:t>
        <a:bodyPr/>
        <a:lstStyle/>
        <a:p>
          <a:endParaRPr lang="en-US"/>
        </a:p>
      </dgm:t>
    </dgm:pt>
    <dgm:pt modelId="{016920C5-3D57-40E8-AAEB-CEA05A1E89A6}" type="pres">
      <dgm:prSet presAssocID="{53A797D6-CFF8-4647-BDD8-59F105B7CDD9}" presName="linear" presStyleCnt="0">
        <dgm:presLayoutVars>
          <dgm:animLvl val="lvl"/>
          <dgm:resizeHandles val="exact"/>
        </dgm:presLayoutVars>
      </dgm:prSet>
      <dgm:spPr/>
    </dgm:pt>
    <dgm:pt modelId="{C0CC3079-7F57-44BF-8A3D-DF575FB1F61B}" type="pres">
      <dgm:prSet presAssocID="{395EECD7-19A1-42E1-B14B-6A5CF36DFB6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0068A63-0B72-4D6D-B4FF-B298D18234CB}" type="pres">
      <dgm:prSet presAssocID="{395EECD7-19A1-42E1-B14B-6A5CF36DFB6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8F1C90D-E9FB-420F-B2B1-37737B48D4D1}" type="presOf" srcId="{8438FD64-F4AF-4F61-AAB3-93588C6AD29E}" destId="{E0068A63-0B72-4D6D-B4FF-B298D18234CB}" srcOrd="0" destOrd="1" presId="urn:microsoft.com/office/officeart/2005/8/layout/vList2"/>
    <dgm:cxn modelId="{A3D82219-964E-4CD3-9DEC-1CE0EF4332C0}" srcId="{395EECD7-19A1-42E1-B14B-6A5CF36DFB62}" destId="{97BC8C60-AB56-4E47-ADA1-0E8113479C61}" srcOrd="2" destOrd="0" parTransId="{A5BEBE5F-217D-4E4B-848C-6606AD5581F9}" sibTransId="{79C06B0E-9E9B-4C99-8754-C9AFB77ED9C5}"/>
    <dgm:cxn modelId="{E8BE8E20-B959-4212-9AEC-2BD1D446F9FC}" type="presOf" srcId="{53A797D6-CFF8-4647-BDD8-59F105B7CDD9}" destId="{016920C5-3D57-40E8-AAEB-CEA05A1E89A6}" srcOrd="0" destOrd="0" presId="urn:microsoft.com/office/officeart/2005/8/layout/vList2"/>
    <dgm:cxn modelId="{644F336E-331A-41D7-A3BD-8F0140E1C014}" srcId="{395EECD7-19A1-42E1-B14B-6A5CF36DFB62}" destId="{DD00FE5B-7657-40F1-921C-4B378E1415A2}" srcOrd="3" destOrd="0" parTransId="{BFE06EC8-16D9-4038-B82D-961BE4485493}" sibTransId="{2B285D63-E472-4393-9671-D03E0FA28A02}"/>
    <dgm:cxn modelId="{94103D51-2278-4821-A058-09B33C7C95D5}" srcId="{395EECD7-19A1-42E1-B14B-6A5CF36DFB62}" destId="{B8BC6D5C-695E-4DDD-9376-E32CC0661F16}" srcOrd="0" destOrd="0" parTransId="{F184CDF5-6754-4C0A-BB9C-0FF18B518D0F}" sibTransId="{F4F43154-135D-4E55-9078-A7E3568C59F4}"/>
    <dgm:cxn modelId="{6450B58D-54A8-4A5E-83E6-F77A6FA6D3E5}" type="presOf" srcId="{97BC8C60-AB56-4E47-ADA1-0E8113479C61}" destId="{E0068A63-0B72-4D6D-B4FF-B298D18234CB}" srcOrd="0" destOrd="2" presId="urn:microsoft.com/office/officeart/2005/8/layout/vList2"/>
    <dgm:cxn modelId="{5C1D1598-376F-40A0-A770-BDFBE4E10DA4}" type="presOf" srcId="{395EECD7-19A1-42E1-B14B-6A5CF36DFB62}" destId="{C0CC3079-7F57-44BF-8A3D-DF575FB1F61B}" srcOrd="0" destOrd="0" presId="urn:microsoft.com/office/officeart/2005/8/layout/vList2"/>
    <dgm:cxn modelId="{AD5E18C9-CA49-4C05-87E5-DE3D6699FA7D}" type="presOf" srcId="{B8BC6D5C-695E-4DDD-9376-E32CC0661F16}" destId="{E0068A63-0B72-4D6D-B4FF-B298D18234CB}" srcOrd="0" destOrd="0" presId="urn:microsoft.com/office/officeart/2005/8/layout/vList2"/>
    <dgm:cxn modelId="{13653CF4-2AAF-4CCC-96DB-D4DA4E0CD3CA}" type="presOf" srcId="{DD00FE5B-7657-40F1-921C-4B378E1415A2}" destId="{E0068A63-0B72-4D6D-B4FF-B298D18234CB}" srcOrd="0" destOrd="3" presId="urn:microsoft.com/office/officeart/2005/8/layout/vList2"/>
    <dgm:cxn modelId="{28C2DBF5-E7B0-464F-B0F3-0050944D89D5}" srcId="{53A797D6-CFF8-4647-BDD8-59F105B7CDD9}" destId="{395EECD7-19A1-42E1-B14B-6A5CF36DFB62}" srcOrd="0" destOrd="0" parTransId="{48BDA2EA-B0D2-4464-A9BD-FD42E603D5D5}" sibTransId="{1B6C64AF-4EAB-4116-8E83-3BEBDB1CF35D}"/>
    <dgm:cxn modelId="{6FC9ECF8-203B-41C1-8EE0-69F20E46EA57}" srcId="{395EECD7-19A1-42E1-B14B-6A5CF36DFB62}" destId="{8438FD64-F4AF-4F61-AAB3-93588C6AD29E}" srcOrd="1" destOrd="0" parTransId="{F4D1B161-D136-4115-9B83-0409192F6E97}" sibTransId="{9F9655AF-A7EB-4A35-9938-63A921796A03}"/>
    <dgm:cxn modelId="{58FF4556-5E53-47EE-A07F-EF8566678934}" type="presParOf" srcId="{016920C5-3D57-40E8-AAEB-CEA05A1E89A6}" destId="{C0CC3079-7F57-44BF-8A3D-DF575FB1F61B}" srcOrd="0" destOrd="0" presId="urn:microsoft.com/office/officeart/2005/8/layout/vList2"/>
    <dgm:cxn modelId="{5F45DC33-E098-4EED-B92D-A0E856E455B0}" type="presParOf" srcId="{016920C5-3D57-40E8-AAEB-CEA05A1E89A6}" destId="{E0068A63-0B72-4D6D-B4FF-B298D18234C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37C30-9AB2-4634-8FA5-F1AC72399BCB}">
      <dsp:nvSpPr>
        <dsp:cNvPr id="0" name=""/>
        <dsp:cNvSpPr/>
      </dsp:nvSpPr>
      <dsp:spPr>
        <a:xfrm>
          <a:off x="0" y="2721"/>
          <a:ext cx="53901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FE061-5999-4611-BADC-70EF94B3BC88}">
      <dsp:nvSpPr>
        <dsp:cNvPr id="0" name=""/>
        <dsp:cNvSpPr/>
      </dsp:nvSpPr>
      <dsp:spPr>
        <a:xfrm>
          <a:off x="0" y="2721"/>
          <a:ext cx="5390148" cy="92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baseline="0"/>
            <a:t>All face-to-face classes cancelled…</a:t>
          </a:r>
          <a:endParaRPr lang="en-US" sz="4300" kern="1200"/>
        </a:p>
      </dsp:txBody>
      <dsp:txXfrm>
        <a:off x="0" y="2721"/>
        <a:ext cx="5390148" cy="927880"/>
      </dsp:txXfrm>
    </dsp:sp>
    <dsp:sp modelId="{0C2E3FE2-946C-4BD3-8E62-FBB60BBBAB71}">
      <dsp:nvSpPr>
        <dsp:cNvPr id="0" name=""/>
        <dsp:cNvSpPr/>
      </dsp:nvSpPr>
      <dsp:spPr>
        <a:xfrm>
          <a:off x="0" y="930601"/>
          <a:ext cx="53901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95E84-CBCF-4E35-8358-8ABB73119E8E}">
      <dsp:nvSpPr>
        <dsp:cNvPr id="0" name=""/>
        <dsp:cNvSpPr/>
      </dsp:nvSpPr>
      <dsp:spPr>
        <a:xfrm>
          <a:off x="0" y="930601"/>
          <a:ext cx="5390148" cy="92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baseline="0"/>
            <a:t>Teaching remotely</a:t>
          </a:r>
          <a:endParaRPr lang="en-US" sz="4300" kern="1200"/>
        </a:p>
      </dsp:txBody>
      <dsp:txXfrm>
        <a:off x="0" y="930601"/>
        <a:ext cx="5390148" cy="927880"/>
      </dsp:txXfrm>
    </dsp:sp>
    <dsp:sp modelId="{D77AC8AC-BE85-4ECC-A38B-8A4FF2845E54}">
      <dsp:nvSpPr>
        <dsp:cNvPr id="0" name=""/>
        <dsp:cNvSpPr/>
      </dsp:nvSpPr>
      <dsp:spPr>
        <a:xfrm>
          <a:off x="0" y="1858481"/>
          <a:ext cx="53901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FB0CE-73CD-427F-B8E6-3076D606F0CE}">
      <dsp:nvSpPr>
        <dsp:cNvPr id="0" name=""/>
        <dsp:cNvSpPr/>
      </dsp:nvSpPr>
      <dsp:spPr>
        <a:xfrm>
          <a:off x="0" y="1858481"/>
          <a:ext cx="5390148" cy="92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baseline="0"/>
            <a:t>How do we keep our learners engaged?</a:t>
          </a:r>
          <a:endParaRPr lang="en-US" sz="4300" kern="1200"/>
        </a:p>
      </dsp:txBody>
      <dsp:txXfrm>
        <a:off x="0" y="1858481"/>
        <a:ext cx="5390148" cy="927880"/>
      </dsp:txXfrm>
    </dsp:sp>
    <dsp:sp modelId="{07F66F13-E715-4CBD-B63A-36EC0D568E4B}">
      <dsp:nvSpPr>
        <dsp:cNvPr id="0" name=""/>
        <dsp:cNvSpPr/>
      </dsp:nvSpPr>
      <dsp:spPr>
        <a:xfrm>
          <a:off x="0" y="2786361"/>
          <a:ext cx="53901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54755-8578-4676-9BDD-8022E2166CD5}">
      <dsp:nvSpPr>
        <dsp:cNvPr id="0" name=""/>
        <dsp:cNvSpPr/>
      </dsp:nvSpPr>
      <dsp:spPr>
        <a:xfrm>
          <a:off x="0" y="2786361"/>
          <a:ext cx="5390148" cy="92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baseline="0"/>
            <a:t>Enter – Flipped Classroom Approach</a:t>
          </a:r>
          <a:endParaRPr lang="en-US" sz="4300" kern="1200"/>
        </a:p>
      </dsp:txBody>
      <dsp:txXfrm>
        <a:off x="0" y="2786361"/>
        <a:ext cx="5390148" cy="927880"/>
      </dsp:txXfrm>
    </dsp:sp>
    <dsp:sp modelId="{EE1AE927-7147-48AB-9838-93C641D29A48}">
      <dsp:nvSpPr>
        <dsp:cNvPr id="0" name=""/>
        <dsp:cNvSpPr/>
      </dsp:nvSpPr>
      <dsp:spPr>
        <a:xfrm>
          <a:off x="0" y="3714241"/>
          <a:ext cx="53901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59E48-439E-443E-A65A-FDE37ADEAA1F}">
      <dsp:nvSpPr>
        <dsp:cNvPr id="0" name=""/>
        <dsp:cNvSpPr/>
      </dsp:nvSpPr>
      <dsp:spPr>
        <a:xfrm>
          <a:off x="0" y="3714241"/>
          <a:ext cx="5390148" cy="92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baseline="0"/>
            <a:t>Hints and tips</a:t>
          </a:r>
          <a:endParaRPr lang="en-US" sz="4300" kern="1200"/>
        </a:p>
      </dsp:txBody>
      <dsp:txXfrm>
        <a:off x="0" y="3714241"/>
        <a:ext cx="5390148" cy="927880"/>
      </dsp:txXfrm>
    </dsp:sp>
    <dsp:sp modelId="{212168D2-6CD1-4B46-8037-3AFE488A800F}">
      <dsp:nvSpPr>
        <dsp:cNvPr id="0" name=""/>
        <dsp:cNvSpPr/>
      </dsp:nvSpPr>
      <dsp:spPr>
        <a:xfrm>
          <a:off x="0" y="4642121"/>
          <a:ext cx="53901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3FDDFF-EED7-47CB-8914-DB397DA9EA3A}">
      <dsp:nvSpPr>
        <dsp:cNvPr id="0" name=""/>
        <dsp:cNvSpPr/>
      </dsp:nvSpPr>
      <dsp:spPr>
        <a:xfrm>
          <a:off x="0" y="4642121"/>
          <a:ext cx="5390148" cy="92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baseline="0"/>
            <a:t>Feedback</a:t>
          </a:r>
          <a:endParaRPr lang="en-US" sz="4300" kern="1200"/>
        </a:p>
      </dsp:txBody>
      <dsp:txXfrm>
        <a:off x="0" y="4642121"/>
        <a:ext cx="5390148" cy="927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D6D12-EEA2-443D-9601-123869EC3FCB}">
      <dsp:nvSpPr>
        <dsp:cNvPr id="0" name=""/>
        <dsp:cNvSpPr/>
      </dsp:nvSpPr>
      <dsp:spPr>
        <a:xfrm>
          <a:off x="0" y="2881328"/>
          <a:ext cx="10333074" cy="9457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baseline="0"/>
            <a:t>Different student body</a:t>
          </a:r>
          <a:endParaRPr lang="en-US" sz="1800" kern="1200"/>
        </a:p>
      </dsp:txBody>
      <dsp:txXfrm>
        <a:off x="0" y="2881328"/>
        <a:ext cx="10333074" cy="510686"/>
      </dsp:txXfrm>
    </dsp:sp>
    <dsp:sp modelId="{C14ADFAF-399E-45CC-BF94-51966F789EFA}">
      <dsp:nvSpPr>
        <dsp:cNvPr id="0" name=""/>
        <dsp:cNvSpPr/>
      </dsp:nvSpPr>
      <dsp:spPr>
        <a:xfrm>
          <a:off x="0" y="3373101"/>
          <a:ext cx="5166537" cy="4350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184912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baseline="0"/>
            <a:t>Degree experienced</a:t>
          </a:r>
          <a:endParaRPr lang="en-US" sz="2600" kern="1200"/>
        </a:p>
      </dsp:txBody>
      <dsp:txXfrm>
        <a:off x="0" y="3373101"/>
        <a:ext cx="5166537" cy="435029"/>
      </dsp:txXfrm>
    </dsp:sp>
    <dsp:sp modelId="{DF57FE15-1EA9-42E4-BBF5-8E8A3DD54ACA}">
      <dsp:nvSpPr>
        <dsp:cNvPr id="0" name=""/>
        <dsp:cNvSpPr/>
      </dsp:nvSpPr>
      <dsp:spPr>
        <a:xfrm>
          <a:off x="5166537" y="3373101"/>
          <a:ext cx="5166537" cy="4350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184912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baseline="0"/>
            <a:t>Different students</a:t>
          </a:r>
          <a:endParaRPr lang="en-US" sz="2600" kern="1200"/>
        </a:p>
      </dsp:txBody>
      <dsp:txXfrm>
        <a:off x="5166537" y="3373101"/>
        <a:ext cx="5166537" cy="435029"/>
      </dsp:txXfrm>
    </dsp:sp>
    <dsp:sp modelId="{A7B29D15-DCA4-4601-ADE3-4DAE4452C348}">
      <dsp:nvSpPr>
        <dsp:cNvPr id="0" name=""/>
        <dsp:cNvSpPr/>
      </dsp:nvSpPr>
      <dsp:spPr>
        <a:xfrm rot="10800000">
          <a:off x="0" y="1441002"/>
          <a:ext cx="10333074" cy="14545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baseline="0"/>
            <a:t>Degree modules very different in terms of content from HN Units</a:t>
          </a:r>
          <a:endParaRPr lang="en-US" sz="1800" kern="1200"/>
        </a:p>
      </dsp:txBody>
      <dsp:txXfrm rot="10800000">
        <a:off x="0" y="1441002"/>
        <a:ext cx="10333074" cy="945098"/>
      </dsp:txXfrm>
    </dsp:sp>
    <dsp:sp modelId="{34490E46-28F0-4F65-9B90-17AFAE59DFBE}">
      <dsp:nvSpPr>
        <dsp:cNvPr id="0" name=""/>
        <dsp:cNvSpPr/>
      </dsp:nvSpPr>
      <dsp:spPr>
        <a:xfrm rot="10800000">
          <a:off x="0" y="676"/>
          <a:ext cx="10333074" cy="145451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baseline="0"/>
            <a:t>Experience of video conference delivery due to UHI’s degree delivery model</a:t>
          </a:r>
          <a:endParaRPr lang="en-US" sz="1800" kern="1200"/>
        </a:p>
      </dsp:txBody>
      <dsp:txXfrm rot="10800000">
        <a:off x="0" y="676"/>
        <a:ext cx="10333074" cy="945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BC86E-94E7-43A4-8AD0-382986E0E366}">
      <dsp:nvSpPr>
        <dsp:cNvPr id="0" name=""/>
        <dsp:cNvSpPr/>
      </dsp:nvSpPr>
      <dsp:spPr>
        <a:xfrm>
          <a:off x="0" y="372608"/>
          <a:ext cx="6383102" cy="15590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Keeping learners engaged…?</a:t>
          </a:r>
          <a:endParaRPr lang="en-US" sz="6500" kern="1200"/>
        </a:p>
      </dsp:txBody>
      <dsp:txXfrm>
        <a:off x="76105" y="448713"/>
        <a:ext cx="6230892" cy="1406815"/>
      </dsp:txXfrm>
    </dsp:sp>
    <dsp:sp modelId="{DB09C74A-4253-4006-8213-9BA973478906}">
      <dsp:nvSpPr>
        <dsp:cNvPr id="0" name=""/>
        <dsp:cNvSpPr/>
      </dsp:nvSpPr>
      <dsp:spPr>
        <a:xfrm>
          <a:off x="0" y="1931633"/>
          <a:ext cx="6383102" cy="329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63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5100" kern="1200"/>
            <a:t>How do we do this remotely??</a:t>
          </a:r>
          <a:endParaRPr lang="en-US" sz="5100" kern="1200"/>
        </a:p>
        <a:p>
          <a:pPr marL="571500" lvl="2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5100" kern="1200" dirty="0"/>
            <a:t>Traditional lecture – 10 mins attention… </a:t>
          </a:r>
          <a:endParaRPr lang="en-US" sz="5100" kern="1200" dirty="0"/>
        </a:p>
        <a:p>
          <a:pPr marL="571500" lvl="2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1931633"/>
        <a:ext cx="6383102" cy="32964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2FA67-F11E-4CE5-A93A-AF541E932289}">
      <dsp:nvSpPr>
        <dsp:cNvPr id="0" name=""/>
        <dsp:cNvSpPr/>
      </dsp:nvSpPr>
      <dsp:spPr>
        <a:xfrm>
          <a:off x="0" y="563590"/>
          <a:ext cx="10333074" cy="3231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961" tIns="749808" rIns="801961" bIns="256032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600" b="1" kern="1200" baseline="0"/>
            <a:t>Centres around the student 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600" b="1" kern="1200" baseline="0"/>
            <a:t>Active learning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600" b="1" kern="1200" baseline="0"/>
            <a:t>Collaborative learning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600" b="1" kern="1200" baseline="0"/>
            <a:t>Allows more time to focus on activities</a:t>
          </a:r>
          <a:endParaRPr lang="en-US" sz="3600" kern="1200"/>
        </a:p>
      </dsp:txBody>
      <dsp:txXfrm>
        <a:off x="0" y="563590"/>
        <a:ext cx="10333074" cy="3231900"/>
      </dsp:txXfrm>
    </dsp:sp>
    <dsp:sp modelId="{F7017DB5-FE52-43B8-B6CA-706135B50B57}">
      <dsp:nvSpPr>
        <dsp:cNvPr id="0" name=""/>
        <dsp:cNvSpPr/>
      </dsp:nvSpPr>
      <dsp:spPr>
        <a:xfrm>
          <a:off x="516653" y="32230"/>
          <a:ext cx="7233151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396" tIns="0" rIns="273396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baseline="0"/>
            <a:t>Advantages</a:t>
          </a:r>
          <a:endParaRPr lang="en-US" sz="3600" kern="1200"/>
        </a:p>
      </dsp:txBody>
      <dsp:txXfrm>
        <a:off x="568531" y="84108"/>
        <a:ext cx="7129395" cy="9589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C3079-7F57-44BF-8A3D-DF575FB1F61B}">
      <dsp:nvSpPr>
        <dsp:cNvPr id="0" name=""/>
        <dsp:cNvSpPr/>
      </dsp:nvSpPr>
      <dsp:spPr>
        <a:xfrm>
          <a:off x="0" y="92781"/>
          <a:ext cx="5943760" cy="11033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b="1" kern="1200" baseline="0"/>
            <a:t>Challenges</a:t>
          </a:r>
          <a:endParaRPr lang="en-US" sz="4600" kern="1200"/>
        </a:p>
      </dsp:txBody>
      <dsp:txXfrm>
        <a:off x="53859" y="146640"/>
        <a:ext cx="5836042" cy="995592"/>
      </dsp:txXfrm>
    </dsp:sp>
    <dsp:sp modelId="{E0068A63-0B72-4D6D-B4FF-B298D18234CB}">
      <dsp:nvSpPr>
        <dsp:cNvPr id="0" name=""/>
        <dsp:cNvSpPr/>
      </dsp:nvSpPr>
      <dsp:spPr>
        <a:xfrm>
          <a:off x="0" y="1196091"/>
          <a:ext cx="5943760" cy="3904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714" tIns="58420" rIns="327152" bIns="584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600" b="1" kern="1200" baseline="0"/>
            <a:t>Relies on students being motivated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600" b="1" kern="1200" baseline="0"/>
            <a:t>Technology poverty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600" b="1" kern="1200" baseline="0"/>
            <a:t>Learners cannot ask questions in “live time” whilst watching recordings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3600" b="1" kern="1200" baseline="0"/>
            <a:t>Some students would not complete pre-class activities creating difficulties during class-time exercises</a:t>
          </a:r>
          <a:endParaRPr lang="en-US" sz="3600" kern="1200"/>
        </a:p>
      </dsp:txBody>
      <dsp:txXfrm>
        <a:off x="0" y="1196091"/>
        <a:ext cx="5943760" cy="3904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FD56B-900E-4043-8398-E5EC277C31B5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52187-B50F-45C8-A3AA-DEC91D946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0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79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604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12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637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44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532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57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52187-B50F-45C8-A3AA-DEC91D946D8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88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8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0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7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0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8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7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1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4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2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5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ream.uhi.ac.uk/Player/c2D8fFi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659FA55D-DBF3-44BD-8BAA-FC35FD1CE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 descr="Notebook and pencil on desk">
            <a:extLst>
              <a:ext uri="{FF2B5EF4-FFF2-40B4-BE49-F238E27FC236}">
                <a16:creationId xmlns:a16="http://schemas.microsoft.com/office/drawing/2014/main" id="{FABE2208-99D1-4F8A-A0BC-12085C05B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46" b="784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81D34478-6122-494B-BC0B-DB0603948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70915">
            <a:off x="6731648" y="357256"/>
            <a:ext cx="4927301" cy="3146160"/>
          </a:xfrm>
          <a:custGeom>
            <a:avLst/>
            <a:gdLst>
              <a:gd name="connsiteX0" fmla="*/ 931249 w 1207078"/>
              <a:gd name="connsiteY0" fmla="*/ 1013346 h 1013355"/>
              <a:gd name="connsiteX1" fmla="*/ 814282 w 1207078"/>
              <a:gd name="connsiteY1" fmla="*/ 829037 h 1013355"/>
              <a:gd name="connsiteX2" fmla="*/ 241924 w 1207078"/>
              <a:gd name="connsiteY2" fmla="*/ 819512 h 1013355"/>
              <a:gd name="connsiteX3" fmla="*/ 79999 w 1207078"/>
              <a:gd name="connsiteY3" fmla="*/ 258680 h 1013355"/>
              <a:gd name="connsiteX4" fmla="*/ 834855 w 1207078"/>
              <a:gd name="connsiteY4" fmla="*/ 11030 h 1013355"/>
              <a:gd name="connsiteX5" fmla="*/ 1206997 w 1207078"/>
              <a:gd name="connsiteY5" fmla="*/ 356597 h 1013355"/>
              <a:gd name="connsiteX6" fmla="*/ 997447 w 1207078"/>
              <a:gd name="connsiteY6" fmla="*/ 742074 h 1013355"/>
              <a:gd name="connsiteX7" fmla="*/ 931249 w 1207078"/>
              <a:gd name="connsiteY7" fmla="*/ 1013346 h 1013355"/>
              <a:gd name="connsiteX0" fmla="*/ 925805 w 1207077"/>
              <a:gd name="connsiteY0" fmla="*/ 966643 h 966643"/>
              <a:gd name="connsiteX1" fmla="*/ 814320 w 1207077"/>
              <a:gd name="connsiteY1" fmla="*/ 829046 h 966643"/>
              <a:gd name="connsiteX2" fmla="*/ 241962 w 1207077"/>
              <a:gd name="connsiteY2" fmla="*/ 819521 h 966643"/>
              <a:gd name="connsiteX3" fmla="*/ 80037 w 1207077"/>
              <a:gd name="connsiteY3" fmla="*/ 258689 h 966643"/>
              <a:gd name="connsiteX4" fmla="*/ 834893 w 1207077"/>
              <a:gd name="connsiteY4" fmla="*/ 11039 h 966643"/>
              <a:gd name="connsiteX5" fmla="*/ 1207035 w 1207077"/>
              <a:gd name="connsiteY5" fmla="*/ 356606 h 966643"/>
              <a:gd name="connsiteX6" fmla="*/ 997485 w 1207077"/>
              <a:gd name="connsiteY6" fmla="*/ 742083 h 966643"/>
              <a:gd name="connsiteX7" fmla="*/ 925805 w 1207077"/>
              <a:gd name="connsiteY7" fmla="*/ 966643 h 966643"/>
              <a:gd name="connsiteX0" fmla="*/ 880512 w 1161784"/>
              <a:gd name="connsiteY0" fmla="*/ 966643 h 966643"/>
              <a:gd name="connsiteX1" fmla="*/ 806031 w 1161784"/>
              <a:gd name="connsiteY1" fmla="*/ 816343 h 966643"/>
              <a:gd name="connsiteX2" fmla="*/ 196669 w 1161784"/>
              <a:gd name="connsiteY2" fmla="*/ 819521 h 966643"/>
              <a:gd name="connsiteX3" fmla="*/ 34744 w 1161784"/>
              <a:gd name="connsiteY3" fmla="*/ 258689 h 966643"/>
              <a:gd name="connsiteX4" fmla="*/ 789600 w 1161784"/>
              <a:gd name="connsiteY4" fmla="*/ 11039 h 966643"/>
              <a:gd name="connsiteX5" fmla="*/ 1161742 w 1161784"/>
              <a:gd name="connsiteY5" fmla="*/ 356606 h 966643"/>
              <a:gd name="connsiteX6" fmla="*/ 952192 w 1161784"/>
              <a:gd name="connsiteY6" fmla="*/ 742083 h 966643"/>
              <a:gd name="connsiteX7" fmla="*/ 880512 w 1161784"/>
              <a:gd name="connsiteY7" fmla="*/ 966643 h 966643"/>
              <a:gd name="connsiteX0" fmla="*/ 886398 w 1167670"/>
              <a:gd name="connsiteY0" fmla="*/ 967976 h 967976"/>
              <a:gd name="connsiteX1" fmla="*/ 811917 w 1167670"/>
              <a:gd name="connsiteY1" fmla="*/ 817676 h 967976"/>
              <a:gd name="connsiteX2" fmla="*/ 176796 w 1167670"/>
              <a:gd name="connsiteY2" fmla="*/ 841907 h 967976"/>
              <a:gd name="connsiteX3" fmla="*/ 40630 w 1167670"/>
              <a:gd name="connsiteY3" fmla="*/ 260022 h 967976"/>
              <a:gd name="connsiteX4" fmla="*/ 795486 w 1167670"/>
              <a:gd name="connsiteY4" fmla="*/ 12372 h 967976"/>
              <a:gd name="connsiteX5" fmla="*/ 1167628 w 1167670"/>
              <a:gd name="connsiteY5" fmla="*/ 357939 h 967976"/>
              <a:gd name="connsiteX6" fmla="*/ 958078 w 1167670"/>
              <a:gd name="connsiteY6" fmla="*/ 743416 h 967976"/>
              <a:gd name="connsiteX7" fmla="*/ 886398 w 1167670"/>
              <a:gd name="connsiteY7" fmla="*/ 967976 h 967976"/>
              <a:gd name="connsiteX0" fmla="*/ 896528 w 1177800"/>
              <a:gd name="connsiteY0" fmla="*/ 968050 h 968050"/>
              <a:gd name="connsiteX1" fmla="*/ 822047 w 1177800"/>
              <a:gd name="connsiteY1" fmla="*/ 817750 h 968050"/>
              <a:gd name="connsiteX2" fmla="*/ 151996 w 1177800"/>
              <a:gd name="connsiteY2" fmla="*/ 850484 h 968050"/>
              <a:gd name="connsiteX3" fmla="*/ 50760 w 1177800"/>
              <a:gd name="connsiteY3" fmla="*/ 260096 h 968050"/>
              <a:gd name="connsiteX4" fmla="*/ 805616 w 1177800"/>
              <a:gd name="connsiteY4" fmla="*/ 12446 h 968050"/>
              <a:gd name="connsiteX5" fmla="*/ 1177758 w 1177800"/>
              <a:gd name="connsiteY5" fmla="*/ 358013 h 968050"/>
              <a:gd name="connsiteX6" fmla="*/ 968208 w 1177800"/>
              <a:gd name="connsiteY6" fmla="*/ 743490 h 968050"/>
              <a:gd name="connsiteX7" fmla="*/ 896528 w 1177800"/>
              <a:gd name="connsiteY7" fmla="*/ 968050 h 968050"/>
              <a:gd name="connsiteX0" fmla="*/ 892346 w 1177800"/>
              <a:gd name="connsiteY0" fmla="*/ 954284 h 954284"/>
              <a:gd name="connsiteX1" fmla="*/ 822047 w 1177800"/>
              <a:gd name="connsiteY1" fmla="*/ 817750 h 954284"/>
              <a:gd name="connsiteX2" fmla="*/ 151996 w 1177800"/>
              <a:gd name="connsiteY2" fmla="*/ 850484 h 954284"/>
              <a:gd name="connsiteX3" fmla="*/ 50760 w 1177800"/>
              <a:gd name="connsiteY3" fmla="*/ 260096 h 954284"/>
              <a:gd name="connsiteX4" fmla="*/ 805616 w 1177800"/>
              <a:gd name="connsiteY4" fmla="*/ 12446 h 954284"/>
              <a:gd name="connsiteX5" fmla="*/ 1177758 w 1177800"/>
              <a:gd name="connsiteY5" fmla="*/ 358013 h 954284"/>
              <a:gd name="connsiteX6" fmla="*/ 968208 w 1177800"/>
              <a:gd name="connsiteY6" fmla="*/ 743490 h 954284"/>
              <a:gd name="connsiteX7" fmla="*/ 892346 w 1177800"/>
              <a:gd name="connsiteY7" fmla="*/ 954284 h 954284"/>
              <a:gd name="connsiteX0" fmla="*/ 892346 w 1177800"/>
              <a:gd name="connsiteY0" fmla="*/ 954284 h 954284"/>
              <a:gd name="connsiteX1" fmla="*/ 822047 w 1177800"/>
              <a:gd name="connsiteY1" fmla="*/ 817750 h 954284"/>
              <a:gd name="connsiteX2" fmla="*/ 151996 w 1177800"/>
              <a:gd name="connsiteY2" fmla="*/ 850484 h 954284"/>
              <a:gd name="connsiteX3" fmla="*/ 50760 w 1177800"/>
              <a:gd name="connsiteY3" fmla="*/ 260096 h 954284"/>
              <a:gd name="connsiteX4" fmla="*/ 805616 w 1177800"/>
              <a:gd name="connsiteY4" fmla="*/ 12446 h 954284"/>
              <a:gd name="connsiteX5" fmla="*/ 1177758 w 1177800"/>
              <a:gd name="connsiteY5" fmla="*/ 358013 h 954284"/>
              <a:gd name="connsiteX6" fmla="*/ 969087 w 1177800"/>
              <a:gd name="connsiteY6" fmla="*/ 772843 h 954284"/>
              <a:gd name="connsiteX7" fmla="*/ 892346 w 1177800"/>
              <a:gd name="connsiteY7" fmla="*/ 954284 h 954284"/>
              <a:gd name="connsiteX0" fmla="*/ 892346 w 1177800"/>
              <a:gd name="connsiteY0" fmla="*/ 954284 h 954284"/>
              <a:gd name="connsiteX1" fmla="*/ 822047 w 1177800"/>
              <a:gd name="connsiteY1" fmla="*/ 817750 h 954284"/>
              <a:gd name="connsiteX2" fmla="*/ 151996 w 1177800"/>
              <a:gd name="connsiteY2" fmla="*/ 850484 h 954284"/>
              <a:gd name="connsiteX3" fmla="*/ 50760 w 1177800"/>
              <a:gd name="connsiteY3" fmla="*/ 260096 h 954284"/>
              <a:gd name="connsiteX4" fmla="*/ 805616 w 1177800"/>
              <a:gd name="connsiteY4" fmla="*/ 12446 h 954284"/>
              <a:gd name="connsiteX5" fmla="*/ 1177758 w 1177800"/>
              <a:gd name="connsiteY5" fmla="*/ 358013 h 954284"/>
              <a:gd name="connsiteX6" fmla="*/ 969087 w 1177800"/>
              <a:gd name="connsiteY6" fmla="*/ 772843 h 954284"/>
              <a:gd name="connsiteX7" fmla="*/ 892346 w 1177800"/>
              <a:gd name="connsiteY7" fmla="*/ 954284 h 954284"/>
              <a:gd name="connsiteX0" fmla="*/ 892510 w 1177964"/>
              <a:gd name="connsiteY0" fmla="*/ 954284 h 954284"/>
              <a:gd name="connsiteX1" fmla="*/ 826798 w 1177964"/>
              <a:gd name="connsiteY1" fmla="*/ 816633 h 954284"/>
              <a:gd name="connsiteX2" fmla="*/ 152160 w 1177964"/>
              <a:gd name="connsiteY2" fmla="*/ 850484 h 954284"/>
              <a:gd name="connsiteX3" fmla="*/ 50924 w 1177964"/>
              <a:gd name="connsiteY3" fmla="*/ 260096 h 954284"/>
              <a:gd name="connsiteX4" fmla="*/ 805780 w 1177964"/>
              <a:gd name="connsiteY4" fmla="*/ 12446 h 954284"/>
              <a:gd name="connsiteX5" fmla="*/ 1177922 w 1177964"/>
              <a:gd name="connsiteY5" fmla="*/ 358013 h 954284"/>
              <a:gd name="connsiteX6" fmla="*/ 969251 w 1177964"/>
              <a:gd name="connsiteY6" fmla="*/ 772843 h 954284"/>
              <a:gd name="connsiteX7" fmla="*/ 892510 w 1177964"/>
              <a:gd name="connsiteY7" fmla="*/ 954284 h 954284"/>
              <a:gd name="connsiteX0" fmla="*/ 892510 w 1177964"/>
              <a:gd name="connsiteY0" fmla="*/ 954284 h 954284"/>
              <a:gd name="connsiteX1" fmla="*/ 826798 w 1177964"/>
              <a:gd name="connsiteY1" fmla="*/ 816633 h 954284"/>
              <a:gd name="connsiteX2" fmla="*/ 152160 w 1177964"/>
              <a:gd name="connsiteY2" fmla="*/ 850484 h 954284"/>
              <a:gd name="connsiteX3" fmla="*/ 50924 w 1177964"/>
              <a:gd name="connsiteY3" fmla="*/ 260096 h 954284"/>
              <a:gd name="connsiteX4" fmla="*/ 805780 w 1177964"/>
              <a:gd name="connsiteY4" fmla="*/ 12446 h 954284"/>
              <a:gd name="connsiteX5" fmla="*/ 1177922 w 1177964"/>
              <a:gd name="connsiteY5" fmla="*/ 358013 h 954284"/>
              <a:gd name="connsiteX6" fmla="*/ 969251 w 1177964"/>
              <a:gd name="connsiteY6" fmla="*/ 772843 h 954284"/>
              <a:gd name="connsiteX7" fmla="*/ 892510 w 1177964"/>
              <a:gd name="connsiteY7" fmla="*/ 954284 h 954284"/>
              <a:gd name="connsiteX0" fmla="*/ 892510 w 1177964"/>
              <a:gd name="connsiteY0" fmla="*/ 954284 h 954284"/>
              <a:gd name="connsiteX1" fmla="*/ 826798 w 1177964"/>
              <a:gd name="connsiteY1" fmla="*/ 816633 h 954284"/>
              <a:gd name="connsiteX2" fmla="*/ 152160 w 1177964"/>
              <a:gd name="connsiteY2" fmla="*/ 850484 h 954284"/>
              <a:gd name="connsiteX3" fmla="*/ 50924 w 1177964"/>
              <a:gd name="connsiteY3" fmla="*/ 260096 h 954284"/>
              <a:gd name="connsiteX4" fmla="*/ 805780 w 1177964"/>
              <a:gd name="connsiteY4" fmla="*/ 12446 h 954284"/>
              <a:gd name="connsiteX5" fmla="*/ 1177922 w 1177964"/>
              <a:gd name="connsiteY5" fmla="*/ 358013 h 954284"/>
              <a:gd name="connsiteX6" fmla="*/ 967539 w 1177964"/>
              <a:gd name="connsiteY6" fmla="*/ 778355 h 954284"/>
              <a:gd name="connsiteX7" fmla="*/ 892510 w 1177964"/>
              <a:gd name="connsiteY7" fmla="*/ 954284 h 954284"/>
              <a:gd name="connsiteX0" fmla="*/ 892912 w 1178366"/>
              <a:gd name="connsiteY0" fmla="*/ 954284 h 954284"/>
              <a:gd name="connsiteX1" fmla="*/ 838317 w 1178366"/>
              <a:gd name="connsiteY1" fmla="*/ 829975 h 954284"/>
              <a:gd name="connsiteX2" fmla="*/ 152562 w 1178366"/>
              <a:gd name="connsiteY2" fmla="*/ 850484 h 954284"/>
              <a:gd name="connsiteX3" fmla="*/ 51326 w 1178366"/>
              <a:gd name="connsiteY3" fmla="*/ 260096 h 954284"/>
              <a:gd name="connsiteX4" fmla="*/ 806182 w 1178366"/>
              <a:gd name="connsiteY4" fmla="*/ 12446 h 954284"/>
              <a:gd name="connsiteX5" fmla="*/ 1178324 w 1178366"/>
              <a:gd name="connsiteY5" fmla="*/ 358013 h 954284"/>
              <a:gd name="connsiteX6" fmla="*/ 967941 w 1178366"/>
              <a:gd name="connsiteY6" fmla="*/ 778355 h 954284"/>
              <a:gd name="connsiteX7" fmla="*/ 892912 w 1178366"/>
              <a:gd name="connsiteY7" fmla="*/ 954284 h 954284"/>
              <a:gd name="connsiteX0" fmla="*/ 894402 w 1179860"/>
              <a:gd name="connsiteY0" fmla="*/ 958956 h 958956"/>
              <a:gd name="connsiteX1" fmla="*/ 839807 w 1179860"/>
              <a:gd name="connsiteY1" fmla="*/ 834647 h 958956"/>
              <a:gd name="connsiteX2" fmla="*/ 154052 w 1179860"/>
              <a:gd name="connsiteY2" fmla="*/ 855156 h 958956"/>
              <a:gd name="connsiteX3" fmla="*/ 52816 w 1179860"/>
              <a:gd name="connsiteY3" fmla="*/ 264768 h 958956"/>
              <a:gd name="connsiteX4" fmla="*/ 827792 w 1179860"/>
              <a:gd name="connsiteY4" fmla="*/ 12221 h 958956"/>
              <a:gd name="connsiteX5" fmla="*/ 1179814 w 1179860"/>
              <a:gd name="connsiteY5" fmla="*/ 362685 h 958956"/>
              <a:gd name="connsiteX6" fmla="*/ 969431 w 1179860"/>
              <a:gd name="connsiteY6" fmla="*/ 783027 h 958956"/>
              <a:gd name="connsiteX7" fmla="*/ 894402 w 1179860"/>
              <a:gd name="connsiteY7" fmla="*/ 958956 h 958956"/>
              <a:gd name="connsiteX0" fmla="*/ 896504 w 1181970"/>
              <a:gd name="connsiteY0" fmla="*/ 961175 h 961175"/>
              <a:gd name="connsiteX1" fmla="*/ 841909 w 1181970"/>
              <a:gd name="connsiteY1" fmla="*/ 836866 h 961175"/>
              <a:gd name="connsiteX2" fmla="*/ 156154 w 1181970"/>
              <a:gd name="connsiteY2" fmla="*/ 857375 h 961175"/>
              <a:gd name="connsiteX3" fmla="*/ 54918 w 1181970"/>
              <a:gd name="connsiteY3" fmla="*/ 266987 h 961175"/>
              <a:gd name="connsiteX4" fmla="*/ 858275 w 1181970"/>
              <a:gd name="connsiteY4" fmla="*/ 12117 h 961175"/>
              <a:gd name="connsiteX5" fmla="*/ 1181916 w 1181970"/>
              <a:gd name="connsiteY5" fmla="*/ 364904 h 961175"/>
              <a:gd name="connsiteX6" fmla="*/ 971533 w 1181970"/>
              <a:gd name="connsiteY6" fmla="*/ 785246 h 961175"/>
              <a:gd name="connsiteX7" fmla="*/ 896504 w 1181970"/>
              <a:gd name="connsiteY7" fmla="*/ 961175 h 961175"/>
              <a:gd name="connsiteX0" fmla="*/ 897768 w 1183239"/>
              <a:gd name="connsiteY0" fmla="*/ 938948 h 938948"/>
              <a:gd name="connsiteX1" fmla="*/ 843173 w 1183239"/>
              <a:gd name="connsiteY1" fmla="*/ 814639 h 938948"/>
              <a:gd name="connsiteX2" fmla="*/ 157418 w 1183239"/>
              <a:gd name="connsiteY2" fmla="*/ 835148 h 938948"/>
              <a:gd name="connsiteX3" fmla="*/ 56182 w 1183239"/>
              <a:gd name="connsiteY3" fmla="*/ 244760 h 938948"/>
              <a:gd name="connsiteX4" fmla="*/ 876607 w 1183239"/>
              <a:gd name="connsiteY4" fmla="*/ 13246 h 938948"/>
              <a:gd name="connsiteX5" fmla="*/ 1183180 w 1183239"/>
              <a:gd name="connsiteY5" fmla="*/ 342677 h 938948"/>
              <a:gd name="connsiteX6" fmla="*/ 972797 w 1183239"/>
              <a:gd name="connsiteY6" fmla="*/ 763019 h 938948"/>
              <a:gd name="connsiteX7" fmla="*/ 897768 w 1183239"/>
              <a:gd name="connsiteY7" fmla="*/ 938948 h 938948"/>
              <a:gd name="connsiteX0" fmla="*/ 899237 w 1184717"/>
              <a:gd name="connsiteY0" fmla="*/ 958806 h 958806"/>
              <a:gd name="connsiteX1" fmla="*/ 844642 w 1184717"/>
              <a:gd name="connsiteY1" fmla="*/ 834497 h 958806"/>
              <a:gd name="connsiteX2" fmla="*/ 158887 w 1184717"/>
              <a:gd name="connsiteY2" fmla="*/ 855006 h 958806"/>
              <a:gd name="connsiteX3" fmla="*/ 57651 w 1184717"/>
              <a:gd name="connsiteY3" fmla="*/ 264618 h 958806"/>
              <a:gd name="connsiteX4" fmla="*/ 897913 w 1184717"/>
              <a:gd name="connsiteY4" fmla="*/ 12228 h 958806"/>
              <a:gd name="connsiteX5" fmla="*/ 1184649 w 1184717"/>
              <a:gd name="connsiteY5" fmla="*/ 362535 h 958806"/>
              <a:gd name="connsiteX6" fmla="*/ 974266 w 1184717"/>
              <a:gd name="connsiteY6" fmla="*/ 782877 h 958806"/>
              <a:gd name="connsiteX7" fmla="*/ 899237 w 1184717"/>
              <a:gd name="connsiteY7" fmla="*/ 958806 h 95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4717" h="958806">
                <a:moveTo>
                  <a:pt x="899237" y="958806"/>
                </a:moveTo>
                <a:cubicBezTo>
                  <a:pt x="894405" y="944889"/>
                  <a:pt x="911997" y="873046"/>
                  <a:pt x="844642" y="834497"/>
                </a:cubicBezTo>
                <a:cubicBezTo>
                  <a:pt x="772061" y="864692"/>
                  <a:pt x="290052" y="949986"/>
                  <a:pt x="158887" y="855006"/>
                </a:cubicBezTo>
                <a:cubicBezTo>
                  <a:pt x="27722" y="760026"/>
                  <a:pt x="-65520" y="405081"/>
                  <a:pt x="57651" y="264618"/>
                </a:cubicBezTo>
                <a:cubicBezTo>
                  <a:pt x="180822" y="124155"/>
                  <a:pt x="458430" y="-47589"/>
                  <a:pt x="897913" y="12228"/>
                </a:cubicBezTo>
                <a:cubicBezTo>
                  <a:pt x="1046789" y="37089"/>
                  <a:pt x="1188269" y="121743"/>
                  <a:pt x="1184649" y="362535"/>
                </a:cubicBezTo>
                <a:cubicBezTo>
                  <a:pt x="1181030" y="603327"/>
                  <a:pt x="1069516" y="742967"/>
                  <a:pt x="974266" y="782877"/>
                </a:cubicBezTo>
                <a:cubicBezTo>
                  <a:pt x="970075" y="839741"/>
                  <a:pt x="899237" y="958806"/>
                  <a:pt x="899237" y="958806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AF2588-86F5-4D54-8870-9DE7BF2CD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8766" y="732550"/>
            <a:ext cx="4186940" cy="1643447"/>
          </a:xfrm>
        </p:spPr>
        <p:txBody>
          <a:bodyPr anchor="b">
            <a:normAutofit/>
          </a:bodyPr>
          <a:lstStyle/>
          <a:p>
            <a:r>
              <a:rPr lang="en-GB"/>
              <a:t>The Flipped Classroom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9DCAE3-5B88-4CF3-8862-85DC2F715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3957" y="2443363"/>
            <a:ext cx="3632777" cy="58993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2500"/>
              <a:t>Sarah Sutherland – Inverness College UHI</a:t>
            </a:r>
          </a:p>
        </p:txBody>
      </p:sp>
      <p:sp>
        <p:nvSpPr>
          <p:cNvPr id="20" name="Freeform: Shape 12">
            <a:extLst>
              <a:ext uri="{FF2B5EF4-FFF2-40B4-BE49-F238E27FC236}">
                <a16:creationId xmlns:a16="http://schemas.microsoft.com/office/drawing/2014/main" id="{C87AACE3-D796-459A-88F7-2091CC177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70915">
            <a:off x="6793370" y="351450"/>
            <a:ext cx="4927301" cy="3146160"/>
          </a:xfrm>
          <a:custGeom>
            <a:avLst/>
            <a:gdLst>
              <a:gd name="connsiteX0" fmla="*/ 931249 w 1207078"/>
              <a:gd name="connsiteY0" fmla="*/ 1013346 h 1013355"/>
              <a:gd name="connsiteX1" fmla="*/ 814282 w 1207078"/>
              <a:gd name="connsiteY1" fmla="*/ 829037 h 1013355"/>
              <a:gd name="connsiteX2" fmla="*/ 241924 w 1207078"/>
              <a:gd name="connsiteY2" fmla="*/ 819512 h 1013355"/>
              <a:gd name="connsiteX3" fmla="*/ 79999 w 1207078"/>
              <a:gd name="connsiteY3" fmla="*/ 258680 h 1013355"/>
              <a:gd name="connsiteX4" fmla="*/ 834855 w 1207078"/>
              <a:gd name="connsiteY4" fmla="*/ 11030 h 1013355"/>
              <a:gd name="connsiteX5" fmla="*/ 1206997 w 1207078"/>
              <a:gd name="connsiteY5" fmla="*/ 356597 h 1013355"/>
              <a:gd name="connsiteX6" fmla="*/ 997447 w 1207078"/>
              <a:gd name="connsiteY6" fmla="*/ 742074 h 1013355"/>
              <a:gd name="connsiteX7" fmla="*/ 931249 w 1207078"/>
              <a:gd name="connsiteY7" fmla="*/ 1013346 h 1013355"/>
              <a:gd name="connsiteX0" fmla="*/ 925805 w 1207077"/>
              <a:gd name="connsiteY0" fmla="*/ 966643 h 966643"/>
              <a:gd name="connsiteX1" fmla="*/ 814320 w 1207077"/>
              <a:gd name="connsiteY1" fmla="*/ 829046 h 966643"/>
              <a:gd name="connsiteX2" fmla="*/ 241962 w 1207077"/>
              <a:gd name="connsiteY2" fmla="*/ 819521 h 966643"/>
              <a:gd name="connsiteX3" fmla="*/ 80037 w 1207077"/>
              <a:gd name="connsiteY3" fmla="*/ 258689 h 966643"/>
              <a:gd name="connsiteX4" fmla="*/ 834893 w 1207077"/>
              <a:gd name="connsiteY4" fmla="*/ 11039 h 966643"/>
              <a:gd name="connsiteX5" fmla="*/ 1207035 w 1207077"/>
              <a:gd name="connsiteY5" fmla="*/ 356606 h 966643"/>
              <a:gd name="connsiteX6" fmla="*/ 997485 w 1207077"/>
              <a:gd name="connsiteY6" fmla="*/ 742083 h 966643"/>
              <a:gd name="connsiteX7" fmla="*/ 925805 w 1207077"/>
              <a:gd name="connsiteY7" fmla="*/ 966643 h 966643"/>
              <a:gd name="connsiteX0" fmla="*/ 880512 w 1161784"/>
              <a:gd name="connsiteY0" fmla="*/ 966643 h 966643"/>
              <a:gd name="connsiteX1" fmla="*/ 806031 w 1161784"/>
              <a:gd name="connsiteY1" fmla="*/ 816343 h 966643"/>
              <a:gd name="connsiteX2" fmla="*/ 196669 w 1161784"/>
              <a:gd name="connsiteY2" fmla="*/ 819521 h 966643"/>
              <a:gd name="connsiteX3" fmla="*/ 34744 w 1161784"/>
              <a:gd name="connsiteY3" fmla="*/ 258689 h 966643"/>
              <a:gd name="connsiteX4" fmla="*/ 789600 w 1161784"/>
              <a:gd name="connsiteY4" fmla="*/ 11039 h 966643"/>
              <a:gd name="connsiteX5" fmla="*/ 1161742 w 1161784"/>
              <a:gd name="connsiteY5" fmla="*/ 356606 h 966643"/>
              <a:gd name="connsiteX6" fmla="*/ 952192 w 1161784"/>
              <a:gd name="connsiteY6" fmla="*/ 742083 h 966643"/>
              <a:gd name="connsiteX7" fmla="*/ 880512 w 1161784"/>
              <a:gd name="connsiteY7" fmla="*/ 966643 h 966643"/>
              <a:gd name="connsiteX0" fmla="*/ 886398 w 1167670"/>
              <a:gd name="connsiteY0" fmla="*/ 967976 h 967976"/>
              <a:gd name="connsiteX1" fmla="*/ 811917 w 1167670"/>
              <a:gd name="connsiteY1" fmla="*/ 817676 h 967976"/>
              <a:gd name="connsiteX2" fmla="*/ 176796 w 1167670"/>
              <a:gd name="connsiteY2" fmla="*/ 841907 h 967976"/>
              <a:gd name="connsiteX3" fmla="*/ 40630 w 1167670"/>
              <a:gd name="connsiteY3" fmla="*/ 260022 h 967976"/>
              <a:gd name="connsiteX4" fmla="*/ 795486 w 1167670"/>
              <a:gd name="connsiteY4" fmla="*/ 12372 h 967976"/>
              <a:gd name="connsiteX5" fmla="*/ 1167628 w 1167670"/>
              <a:gd name="connsiteY5" fmla="*/ 357939 h 967976"/>
              <a:gd name="connsiteX6" fmla="*/ 958078 w 1167670"/>
              <a:gd name="connsiteY6" fmla="*/ 743416 h 967976"/>
              <a:gd name="connsiteX7" fmla="*/ 886398 w 1167670"/>
              <a:gd name="connsiteY7" fmla="*/ 967976 h 967976"/>
              <a:gd name="connsiteX0" fmla="*/ 896528 w 1177800"/>
              <a:gd name="connsiteY0" fmla="*/ 968050 h 968050"/>
              <a:gd name="connsiteX1" fmla="*/ 822047 w 1177800"/>
              <a:gd name="connsiteY1" fmla="*/ 817750 h 968050"/>
              <a:gd name="connsiteX2" fmla="*/ 151996 w 1177800"/>
              <a:gd name="connsiteY2" fmla="*/ 850484 h 968050"/>
              <a:gd name="connsiteX3" fmla="*/ 50760 w 1177800"/>
              <a:gd name="connsiteY3" fmla="*/ 260096 h 968050"/>
              <a:gd name="connsiteX4" fmla="*/ 805616 w 1177800"/>
              <a:gd name="connsiteY4" fmla="*/ 12446 h 968050"/>
              <a:gd name="connsiteX5" fmla="*/ 1177758 w 1177800"/>
              <a:gd name="connsiteY5" fmla="*/ 358013 h 968050"/>
              <a:gd name="connsiteX6" fmla="*/ 968208 w 1177800"/>
              <a:gd name="connsiteY6" fmla="*/ 743490 h 968050"/>
              <a:gd name="connsiteX7" fmla="*/ 896528 w 1177800"/>
              <a:gd name="connsiteY7" fmla="*/ 968050 h 968050"/>
              <a:gd name="connsiteX0" fmla="*/ 892346 w 1177800"/>
              <a:gd name="connsiteY0" fmla="*/ 954284 h 954284"/>
              <a:gd name="connsiteX1" fmla="*/ 822047 w 1177800"/>
              <a:gd name="connsiteY1" fmla="*/ 817750 h 954284"/>
              <a:gd name="connsiteX2" fmla="*/ 151996 w 1177800"/>
              <a:gd name="connsiteY2" fmla="*/ 850484 h 954284"/>
              <a:gd name="connsiteX3" fmla="*/ 50760 w 1177800"/>
              <a:gd name="connsiteY3" fmla="*/ 260096 h 954284"/>
              <a:gd name="connsiteX4" fmla="*/ 805616 w 1177800"/>
              <a:gd name="connsiteY4" fmla="*/ 12446 h 954284"/>
              <a:gd name="connsiteX5" fmla="*/ 1177758 w 1177800"/>
              <a:gd name="connsiteY5" fmla="*/ 358013 h 954284"/>
              <a:gd name="connsiteX6" fmla="*/ 968208 w 1177800"/>
              <a:gd name="connsiteY6" fmla="*/ 743490 h 954284"/>
              <a:gd name="connsiteX7" fmla="*/ 892346 w 1177800"/>
              <a:gd name="connsiteY7" fmla="*/ 954284 h 954284"/>
              <a:gd name="connsiteX0" fmla="*/ 892346 w 1177800"/>
              <a:gd name="connsiteY0" fmla="*/ 954284 h 954284"/>
              <a:gd name="connsiteX1" fmla="*/ 822047 w 1177800"/>
              <a:gd name="connsiteY1" fmla="*/ 817750 h 954284"/>
              <a:gd name="connsiteX2" fmla="*/ 151996 w 1177800"/>
              <a:gd name="connsiteY2" fmla="*/ 850484 h 954284"/>
              <a:gd name="connsiteX3" fmla="*/ 50760 w 1177800"/>
              <a:gd name="connsiteY3" fmla="*/ 260096 h 954284"/>
              <a:gd name="connsiteX4" fmla="*/ 805616 w 1177800"/>
              <a:gd name="connsiteY4" fmla="*/ 12446 h 954284"/>
              <a:gd name="connsiteX5" fmla="*/ 1177758 w 1177800"/>
              <a:gd name="connsiteY5" fmla="*/ 358013 h 954284"/>
              <a:gd name="connsiteX6" fmla="*/ 969087 w 1177800"/>
              <a:gd name="connsiteY6" fmla="*/ 772843 h 954284"/>
              <a:gd name="connsiteX7" fmla="*/ 892346 w 1177800"/>
              <a:gd name="connsiteY7" fmla="*/ 954284 h 954284"/>
              <a:gd name="connsiteX0" fmla="*/ 892346 w 1177800"/>
              <a:gd name="connsiteY0" fmla="*/ 954284 h 954284"/>
              <a:gd name="connsiteX1" fmla="*/ 822047 w 1177800"/>
              <a:gd name="connsiteY1" fmla="*/ 817750 h 954284"/>
              <a:gd name="connsiteX2" fmla="*/ 151996 w 1177800"/>
              <a:gd name="connsiteY2" fmla="*/ 850484 h 954284"/>
              <a:gd name="connsiteX3" fmla="*/ 50760 w 1177800"/>
              <a:gd name="connsiteY3" fmla="*/ 260096 h 954284"/>
              <a:gd name="connsiteX4" fmla="*/ 805616 w 1177800"/>
              <a:gd name="connsiteY4" fmla="*/ 12446 h 954284"/>
              <a:gd name="connsiteX5" fmla="*/ 1177758 w 1177800"/>
              <a:gd name="connsiteY5" fmla="*/ 358013 h 954284"/>
              <a:gd name="connsiteX6" fmla="*/ 969087 w 1177800"/>
              <a:gd name="connsiteY6" fmla="*/ 772843 h 954284"/>
              <a:gd name="connsiteX7" fmla="*/ 892346 w 1177800"/>
              <a:gd name="connsiteY7" fmla="*/ 954284 h 954284"/>
              <a:gd name="connsiteX0" fmla="*/ 892510 w 1177964"/>
              <a:gd name="connsiteY0" fmla="*/ 954284 h 954284"/>
              <a:gd name="connsiteX1" fmla="*/ 826798 w 1177964"/>
              <a:gd name="connsiteY1" fmla="*/ 816633 h 954284"/>
              <a:gd name="connsiteX2" fmla="*/ 152160 w 1177964"/>
              <a:gd name="connsiteY2" fmla="*/ 850484 h 954284"/>
              <a:gd name="connsiteX3" fmla="*/ 50924 w 1177964"/>
              <a:gd name="connsiteY3" fmla="*/ 260096 h 954284"/>
              <a:gd name="connsiteX4" fmla="*/ 805780 w 1177964"/>
              <a:gd name="connsiteY4" fmla="*/ 12446 h 954284"/>
              <a:gd name="connsiteX5" fmla="*/ 1177922 w 1177964"/>
              <a:gd name="connsiteY5" fmla="*/ 358013 h 954284"/>
              <a:gd name="connsiteX6" fmla="*/ 969251 w 1177964"/>
              <a:gd name="connsiteY6" fmla="*/ 772843 h 954284"/>
              <a:gd name="connsiteX7" fmla="*/ 892510 w 1177964"/>
              <a:gd name="connsiteY7" fmla="*/ 954284 h 954284"/>
              <a:gd name="connsiteX0" fmla="*/ 892510 w 1177964"/>
              <a:gd name="connsiteY0" fmla="*/ 954284 h 954284"/>
              <a:gd name="connsiteX1" fmla="*/ 826798 w 1177964"/>
              <a:gd name="connsiteY1" fmla="*/ 816633 h 954284"/>
              <a:gd name="connsiteX2" fmla="*/ 152160 w 1177964"/>
              <a:gd name="connsiteY2" fmla="*/ 850484 h 954284"/>
              <a:gd name="connsiteX3" fmla="*/ 50924 w 1177964"/>
              <a:gd name="connsiteY3" fmla="*/ 260096 h 954284"/>
              <a:gd name="connsiteX4" fmla="*/ 805780 w 1177964"/>
              <a:gd name="connsiteY4" fmla="*/ 12446 h 954284"/>
              <a:gd name="connsiteX5" fmla="*/ 1177922 w 1177964"/>
              <a:gd name="connsiteY5" fmla="*/ 358013 h 954284"/>
              <a:gd name="connsiteX6" fmla="*/ 969251 w 1177964"/>
              <a:gd name="connsiteY6" fmla="*/ 772843 h 954284"/>
              <a:gd name="connsiteX7" fmla="*/ 892510 w 1177964"/>
              <a:gd name="connsiteY7" fmla="*/ 954284 h 954284"/>
              <a:gd name="connsiteX0" fmla="*/ 892510 w 1177964"/>
              <a:gd name="connsiteY0" fmla="*/ 954284 h 954284"/>
              <a:gd name="connsiteX1" fmla="*/ 826798 w 1177964"/>
              <a:gd name="connsiteY1" fmla="*/ 816633 h 954284"/>
              <a:gd name="connsiteX2" fmla="*/ 152160 w 1177964"/>
              <a:gd name="connsiteY2" fmla="*/ 850484 h 954284"/>
              <a:gd name="connsiteX3" fmla="*/ 50924 w 1177964"/>
              <a:gd name="connsiteY3" fmla="*/ 260096 h 954284"/>
              <a:gd name="connsiteX4" fmla="*/ 805780 w 1177964"/>
              <a:gd name="connsiteY4" fmla="*/ 12446 h 954284"/>
              <a:gd name="connsiteX5" fmla="*/ 1177922 w 1177964"/>
              <a:gd name="connsiteY5" fmla="*/ 358013 h 954284"/>
              <a:gd name="connsiteX6" fmla="*/ 967539 w 1177964"/>
              <a:gd name="connsiteY6" fmla="*/ 778355 h 954284"/>
              <a:gd name="connsiteX7" fmla="*/ 892510 w 1177964"/>
              <a:gd name="connsiteY7" fmla="*/ 954284 h 954284"/>
              <a:gd name="connsiteX0" fmla="*/ 892912 w 1178366"/>
              <a:gd name="connsiteY0" fmla="*/ 954284 h 954284"/>
              <a:gd name="connsiteX1" fmla="*/ 838317 w 1178366"/>
              <a:gd name="connsiteY1" fmla="*/ 829975 h 954284"/>
              <a:gd name="connsiteX2" fmla="*/ 152562 w 1178366"/>
              <a:gd name="connsiteY2" fmla="*/ 850484 h 954284"/>
              <a:gd name="connsiteX3" fmla="*/ 51326 w 1178366"/>
              <a:gd name="connsiteY3" fmla="*/ 260096 h 954284"/>
              <a:gd name="connsiteX4" fmla="*/ 806182 w 1178366"/>
              <a:gd name="connsiteY4" fmla="*/ 12446 h 954284"/>
              <a:gd name="connsiteX5" fmla="*/ 1178324 w 1178366"/>
              <a:gd name="connsiteY5" fmla="*/ 358013 h 954284"/>
              <a:gd name="connsiteX6" fmla="*/ 967941 w 1178366"/>
              <a:gd name="connsiteY6" fmla="*/ 778355 h 954284"/>
              <a:gd name="connsiteX7" fmla="*/ 892912 w 1178366"/>
              <a:gd name="connsiteY7" fmla="*/ 954284 h 954284"/>
              <a:gd name="connsiteX0" fmla="*/ 894402 w 1179860"/>
              <a:gd name="connsiteY0" fmla="*/ 958956 h 958956"/>
              <a:gd name="connsiteX1" fmla="*/ 839807 w 1179860"/>
              <a:gd name="connsiteY1" fmla="*/ 834647 h 958956"/>
              <a:gd name="connsiteX2" fmla="*/ 154052 w 1179860"/>
              <a:gd name="connsiteY2" fmla="*/ 855156 h 958956"/>
              <a:gd name="connsiteX3" fmla="*/ 52816 w 1179860"/>
              <a:gd name="connsiteY3" fmla="*/ 264768 h 958956"/>
              <a:gd name="connsiteX4" fmla="*/ 827792 w 1179860"/>
              <a:gd name="connsiteY4" fmla="*/ 12221 h 958956"/>
              <a:gd name="connsiteX5" fmla="*/ 1179814 w 1179860"/>
              <a:gd name="connsiteY5" fmla="*/ 362685 h 958956"/>
              <a:gd name="connsiteX6" fmla="*/ 969431 w 1179860"/>
              <a:gd name="connsiteY6" fmla="*/ 783027 h 958956"/>
              <a:gd name="connsiteX7" fmla="*/ 894402 w 1179860"/>
              <a:gd name="connsiteY7" fmla="*/ 958956 h 958956"/>
              <a:gd name="connsiteX0" fmla="*/ 896504 w 1181970"/>
              <a:gd name="connsiteY0" fmla="*/ 961175 h 961175"/>
              <a:gd name="connsiteX1" fmla="*/ 841909 w 1181970"/>
              <a:gd name="connsiteY1" fmla="*/ 836866 h 961175"/>
              <a:gd name="connsiteX2" fmla="*/ 156154 w 1181970"/>
              <a:gd name="connsiteY2" fmla="*/ 857375 h 961175"/>
              <a:gd name="connsiteX3" fmla="*/ 54918 w 1181970"/>
              <a:gd name="connsiteY3" fmla="*/ 266987 h 961175"/>
              <a:gd name="connsiteX4" fmla="*/ 858275 w 1181970"/>
              <a:gd name="connsiteY4" fmla="*/ 12117 h 961175"/>
              <a:gd name="connsiteX5" fmla="*/ 1181916 w 1181970"/>
              <a:gd name="connsiteY5" fmla="*/ 364904 h 961175"/>
              <a:gd name="connsiteX6" fmla="*/ 971533 w 1181970"/>
              <a:gd name="connsiteY6" fmla="*/ 785246 h 961175"/>
              <a:gd name="connsiteX7" fmla="*/ 896504 w 1181970"/>
              <a:gd name="connsiteY7" fmla="*/ 961175 h 961175"/>
              <a:gd name="connsiteX0" fmla="*/ 897768 w 1183239"/>
              <a:gd name="connsiteY0" fmla="*/ 938948 h 938948"/>
              <a:gd name="connsiteX1" fmla="*/ 843173 w 1183239"/>
              <a:gd name="connsiteY1" fmla="*/ 814639 h 938948"/>
              <a:gd name="connsiteX2" fmla="*/ 157418 w 1183239"/>
              <a:gd name="connsiteY2" fmla="*/ 835148 h 938948"/>
              <a:gd name="connsiteX3" fmla="*/ 56182 w 1183239"/>
              <a:gd name="connsiteY3" fmla="*/ 244760 h 938948"/>
              <a:gd name="connsiteX4" fmla="*/ 876607 w 1183239"/>
              <a:gd name="connsiteY4" fmla="*/ 13246 h 938948"/>
              <a:gd name="connsiteX5" fmla="*/ 1183180 w 1183239"/>
              <a:gd name="connsiteY5" fmla="*/ 342677 h 938948"/>
              <a:gd name="connsiteX6" fmla="*/ 972797 w 1183239"/>
              <a:gd name="connsiteY6" fmla="*/ 763019 h 938948"/>
              <a:gd name="connsiteX7" fmla="*/ 897768 w 1183239"/>
              <a:gd name="connsiteY7" fmla="*/ 938948 h 938948"/>
              <a:gd name="connsiteX0" fmla="*/ 899237 w 1184717"/>
              <a:gd name="connsiteY0" fmla="*/ 958806 h 958806"/>
              <a:gd name="connsiteX1" fmla="*/ 844642 w 1184717"/>
              <a:gd name="connsiteY1" fmla="*/ 834497 h 958806"/>
              <a:gd name="connsiteX2" fmla="*/ 158887 w 1184717"/>
              <a:gd name="connsiteY2" fmla="*/ 855006 h 958806"/>
              <a:gd name="connsiteX3" fmla="*/ 57651 w 1184717"/>
              <a:gd name="connsiteY3" fmla="*/ 264618 h 958806"/>
              <a:gd name="connsiteX4" fmla="*/ 897913 w 1184717"/>
              <a:gd name="connsiteY4" fmla="*/ 12228 h 958806"/>
              <a:gd name="connsiteX5" fmla="*/ 1184649 w 1184717"/>
              <a:gd name="connsiteY5" fmla="*/ 362535 h 958806"/>
              <a:gd name="connsiteX6" fmla="*/ 974266 w 1184717"/>
              <a:gd name="connsiteY6" fmla="*/ 782877 h 958806"/>
              <a:gd name="connsiteX7" fmla="*/ 899237 w 1184717"/>
              <a:gd name="connsiteY7" fmla="*/ 958806 h 95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4717" h="958806">
                <a:moveTo>
                  <a:pt x="899237" y="958806"/>
                </a:moveTo>
                <a:cubicBezTo>
                  <a:pt x="894405" y="944889"/>
                  <a:pt x="911997" y="873046"/>
                  <a:pt x="844642" y="834497"/>
                </a:cubicBezTo>
                <a:cubicBezTo>
                  <a:pt x="772061" y="864692"/>
                  <a:pt x="290052" y="949986"/>
                  <a:pt x="158887" y="855006"/>
                </a:cubicBezTo>
                <a:cubicBezTo>
                  <a:pt x="27722" y="760026"/>
                  <a:pt x="-65520" y="405081"/>
                  <a:pt x="57651" y="264618"/>
                </a:cubicBezTo>
                <a:cubicBezTo>
                  <a:pt x="180822" y="124155"/>
                  <a:pt x="458430" y="-47589"/>
                  <a:pt x="897913" y="12228"/>
                </a:cubicBezTo>
                <a:cubicBezTo>
                  <a:pt x="1046789" y="37089"/>
                  <a:pt x="1188269" y="121743"/>
                  <a:pt x="1184649" y="362535"/>
                </a:cubicBezTo>
                <a:cubicBezTo>
                  <a:pt x="1181030" y="603327"/>
                  <a:pt x="1069516" y="742967"/>
                  <a:pt x="974266" y="782877"/>
                </a:cubicBezTo>
                <a:cubicBezTo>
                  <a:pt x="970075" y="839741"/>
                  <a:pt x="899237" y="958806"/>
                  <a:pt x="899237" y="958806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7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3D3F92-A42A-4783-8E68-3EA4940D8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806B02-335B-4B6E-B86F-D9FCF2E04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1732"/>
            <a:ext cx="8582787" cy="5958985"/>
          </a:xfrm>
          <a:custGeom>
            <a:avLst/>
            <a:gdLst>
              <a:gd name="connsiteX0" fmla="*/ 5536268 w 8582787"/>
              <a:gd name="connsiteY0" fmla="*/ 639 h 5951132"/>
              <a:gd name="connsiteX1" fmla="*/ 5778044 w 8582787"/>
              <a:gd name="connsiteY1" fmla="*/ 6086 h 5951132"/>
              <a:gd name="connsiteX2" fmla="*/ 8038102 w 8582787"/>
              <a:gd name="connsiteY2" fmla="*/ 1081190 h 5951132"/>
              <a:gd name="connsiteX3" fmla="*/ 6942561 w 8582787"/>
              <a:gd name="connsiteY3" fmla="*/ 4768552 h 5951132"/>
              <a:gd name="connsiteX4" fmla="*/ 7063610 w 8582787"/>
              <a:gd name="connsiteY4" fmla="*/ 5404000 h 5951132"/>
              <a:gd name="connsiteX5" fmla="*/ 5844719 w 8582787"/>
              <a:gd name="connsiteY5" fmla="*/ 5361006 h 5951132"/>
              <a:gd name="connsiteX6" fmla="*/ 3911437 w 8582787"/>
              <a:gd name="connsiteY6" fmla="*/ 5888175 h 5951132"/>
              <a:gd name="connsiteX7" fmla="*/ 529190 w 8582787"/>
              <a:gd name="connsiteY7" fmla="*/ 5577971 h 5951132"/>
              <a:gd name="connsiteX8" fmla="*/ 22956 w 8582787"/>
              <a:gd name="connsiteY8" fmla="*/ 5074657 h 5951132"/>
              <a:gd name="connsiteX9" fmla="*/ 0 w 8582787"/>
              <a:gd name="connsiteY9" fmla="*/ 5040008 h 5951132"/>
              <a:gd name="connsiteX10" fmla="*/ 0 w 8582787"/>
              <a:gd name="connsiteY10" fmla="*/ 1220901 h 5951132"/>
              <a:gd name="connsiteX11" fmla="*/ 23024 w 8582787"/>
              <a:gd name="connsiteY11" fmla="*/ 1202608 h 5951132"/>
              <a:gd name="connsiteX12" fmla="*/ 705292 w 8582787"/>
              <a:gd name="connsiteY12" fmla="*/ 821089 h 5951132"/>
              <a:gd name="connsiteX13" fmla="*/ 5536268 w 8582787"/>
              <a:gd name="connsiteY13" fmla="*/ 639 h 5951132"/>
              <a:gd name="connsiteX0" fmla="*/ 5536268 w 8582787"/>
              <a:gd name="connsiteY0" fmla="*/ 639 h 5915698"/>
              <a:gd name="connsiteX1" fmla="*/ 5778044 w 8582787"/>
              <a:gd name="connsiteY1" fmla="*/ 6086 h 5915698"/>
              <a:gd name="connsiteX2" fmla="*/ 8038102 w 8582787"/>
              <a:gd name="connsiteY2" fmla="*/ 1081190 h 5915698"/>
              <a:gd name="connsiteX3" fmla="*/ 6942561 w 8582787"/>
              <a:gd name="connsiteY3" fmla="*/ 4768552 h 5915698"/>
              <a:gd name="connsiteX4" fmla="*/ 7063610 w 8582787"/>
              <a:gd name="connsiteY4" fmla="*/ 5404000 h 5915698"/>
              <a:gd name="connsiteX5" fmla="*/ 5844719 w 8582787"/>
              <a:gd name="connsiteY5" fmla="*/ 5361006 h 5915698"/>
              <a:gd name="connsiteX6" fmla="*/ 3911437 w 8582787"/>
              <a:gd name="connsiteY6" fmla="*/ 5888175 h 5915698"/>
              <a:gd name="connsiteX7" fmla="*/ 591395 w 8582787"/>
              <a:gd name="connsiteY7" fmla="*/ 5528208 h 5915698"/>
              <a:gd name="connsiteX8" fmla="*/ 22956 w 8582787"/>
              <a:gd name="connsiteY8" fmla="*/ 5074657 h 5915698"/>
              <a:gd name="connsiteX9" fmla="*/ 0 w 8582787"/>
              <a:gd name="connsiteY9" fmla="*/ 5040008 h 5915698"/>
              <a:gd name="connsiteX10" fmla="*/ 0 w 8582787"/>
              <a:gd name="connsiteY10" fmla="*/ 1220901 h 5915698"/>
              <a:gd name="connsiteX11" fmla="*/ 23024 w 8582787"/>
              <a:gd name="connsiteY11" fmla="*/ 1202608 h 5915698"/>
              <a:gd name="connsiteX12" fmla="*/ 705292 w 8582787"/>
              <a:gd name="connsiteY12" fmla="*/ 821089 h 5915698"/>
              <a:gd name="connsiteX13" fmla="*/ 5536268 w 8582787"/>
              <a:gd name="connsiteY13" fmla="*/ 639 h 5915698"/>
              <a:gd name="connsiteX0" fmla="*/ 5536268 w 8582787"/>
              <a:gd name="connsiteY0" fmla="*/ 639 h 5931942"/>
              <a:gd name="connsiteX1" fmla="*/ 5778044 w 8582787"/>
              <a:gd name="connsiteY1" fmla="*/ 6086 h 5931942"/>
              <a:gd name="connsiteX2" fmla="*/ 8038102 w 8582787"/>
              <a:gd name="connsiteY2" fmla="*/ 1081190 h 5931942"/>
              <a:gd name="connsiteX3" fmla="*/ 6942561 w 8582787"/>
              <a:gd name="connsiteY3" fmla="*/ 4768552 h 5931942"/>
              <a:gd name="connsiteX4" fmla="*/ 7063610 w 8582787"/>
              <a:gd name="connsiteY4" fmla="*/ 5404000 h 5931942"/>
              <a:gd name="connsiteX5" fmla="*/ 5844719 w 8582787"/>
              <a:gd name="connsiteY5" fmla="*/ 5361006 h 5931942"/>
              <a:gd name="connsiteX6" fmla="*/ 3911437 w 8582787"/>
              <a:gd name="connsiteY6" fmla="*/ 5888175 h 5931942"/>
              <a:gd name="connsiteX7" fmla="*/ 591395 w 8582787"/>
              <a:gd name="connsiteY7" fmla="*/ 5528208 h 5931942"/>
              <a:gd name="connsiteX8" fmla="*/ 22956 w 8582787"/>
              <a:gd name="connsiteY8" fmla="*/ 5074657 h 5931942"/>
              <a:gd name="connsiteX9" fmla="*/ 0 w 8582787"/>
              <a:gd name="connsiteY9" fmla="*/ 5040008 h 5931942"/>
              <a:gd name="connsiteX10" fmla="*/ 0 w 8582787"/>
              <a:gd name="connsiteY10" fmla="*/ 1220901 h 5931942"/>
              <a:gd name="connsiteX11" fmla="*/ 23024 w 8582787"/>
              <a:gd name="connsiteY11" fmla="*/ 1202608 h 5931942"/>
              <a:gd name="connsiteX12" fmla="*/ 705292 w 8582787"/>
              <a:gd name="connsiteY12" fmla="*/ 821089 h 5931942"/>
              <a:gd name="connsiteX13" fmla="*/ 5536268 w 8582787"/>
              <a:gd name="connsiteY13" fmla="*/ 639 h 5931942"/>
              <a:gd name="connsiteX0" fmla="*/ 5536268 w 8582787"/>
              <a:gd name="connsiteY0" fmla="*/ 639 h 5931942"/>
              <a:gd name="connsiteX1" fmla="*/ 5778044 w 8582787"/>
              <a:gd name="connsiteY1" fmla="*/ 6086 h 5931942"/>
              <a:gd name="connsiteX2" fmla="*/ 8038102 w 8582787"/>
              <a:gd name="connsiteY2" fmla="*/ 1081190 h 5931942"/>
              <a:gd name="connsiteX3" fmla="*/ 6942561 w 8582787"/>
              <a:gd name="connsiteY3" fmla="*/ 4768552 h 5931942"/>
              <a:gd name="connsiteX4" fmla="*/ 7063610 w 8582787"/>
              <a:gd name="connsiteY4" fmla="*/ 5404000 h 5931942"/>
              <a:gd name="connsiteX5" fmla="*/ 5844719 w 8582787"/>
              <a:gd name="connsiteY5" fmla="*/ 5361006 h 5931942"/>
              <a:gd name="connsiteX6" fmla="*/ 3911437 w 8582787"/>
              <a:gd name="connsiteY6" fmla="*/ 5888175 h 5931942"/>
              <a:gd name="connsiteX7" fmla="*/ 591395 w 8582787"/>
              <a:gd name="connsiteY7" fmla="*/ 5528208 h 5931942"/>
              <a:gd name="connsiteX8" fmla="*/ 22956 w 8582787"/>
              <a:gd name="connsiteY8" fmla="*/ 5074657 h 5931942"/>
              <a:gd name="connsiteX9" fmla="*/ 0 w 8582787"/>
              <a:gd name="connsiteY9" fmla="*/ 5040008 h 5931942"/>
              <a:gd name="connsiteX10" fmla="*/ 0 w 8582787"/>
              <a:gd name="connsiteY10" fmla="*/ 1220901 h 5931942"/>
              <a:gd name="connsiteX11" fmla="*/ 23024 w 8582787"/>
              <a:gd name="connsiteY11" fmla="*/ 1202608 h 5931942"/>
              <a:gd name="connsiteX12" fmla="*/ 705292 w 8582787"/>
              <a:gd name="connsiteY12" fmla="*/ 821089 h 5931942"/>
              <a:gd name="connsiteX13" fmla="*/ 5536268 w 8582787"/>
              <a:gd name="connsiteY13" fmla="*/ 639 h 5931942"/>
              <a:gd name="connsiteX0" fmla="*/ 5536268 w 8582787"/>
              <a:gd name="connsiteY0" fmla="*/ 639 h 5953554"/>
              <a:gd name="connsiteX1" fmla="*/ 5778044 w 8582787"/>
              <a:gd name="connsiteY1" fmla="*/ 6086 h 5953554"/>
              <a:gd name="connsiteX2" fmla="*/ 8038102 w 8582787"/>
              <a:gd name="connsiteY2" fmla="*/ 1081190 h 5953554"/>
              <a:gd name="connsiteX3" fmla="*/ 6942561 w 8582787"/>
              <a:gd name="connsiteY3" fmla="*/ 4768552 h 5953554"/>
              <a:gd name="connsiteX4" fmla="*/ 7063610 w 8582787"/>
              <a:gd name="connsiteY4" fmla="*/ 5404000 h 5953554"/>
              <a:gd name="connsiteX5" fmla="*/ 5844719 w 8582787"/>
              <a:gd name="connsiteY5" fmla="*/ 5361006 h 5953554"/>
              <a:gd name="connsiteX6" fmla="*/ 3911437 w 8582787"/>
              <a:gd name="connsiteY6" fmla="*/ 5888175 h 5953554"/>
              <a:gd name="connsiteX7" fmla="*/ 591395 w 8582787"/>
              <a:gd name="connsiteY7" fmla="*/ 5528208 h 5953554"/>
              <a:gd name="connsiteX8" fmla="*/ 22956 w 8582787"/>
              <a:gd name="connsiteY8" fmla="*/ 5074657 h 5953554"/>
              <a:gd name="connsiteX9" fmla="*/ 0 w 8582787"/>
              <a:gd name="connsiteY9" fmla="*/ 5040008 h 5953554"/>
              <a:gd name="connsiteX10" fmla="*/ 0 w 8582787"/>
              <a:gd name="connsiteY10" fmla="*/ 1220901 h 5953554"/>
              <a:gd name="connsiteX11" fmla="*/ 23024 w 8582787"/>
              <a:gd name="connsiteY11" fmla="*/ 1202608 h 5953554"/>
              <a:gd name="connsiteX12" fmla="*/ 705292 w 8582787"/>
              <a:gd name="connsiteY12" fmla="*/ 821089 h 5953554"/>
              <a:gd name="connsiteX13" fmla="*/ 5536268 w 8582787"/>
              <a:gd name="connsiteY13" fmla="*/ 639 h 5953554"/>
              <a:gd name="connsiteX0" fmla="*/ 5536268 w 8582787"/>
              <a:gd name="connsiteY0" fmla="*/ 639 h 5958985"/>
              <a:gd name="connsiteX1" fmla="*/ 5778044 w 8582787"/>
              <a:gd name="connsiteY1" fmla="*/ 6086 h 5958985"/>
              <a:gd name="connsiteX2" fmla="*/ 8038102 w 8582787"/>
              <a:gd name="connsiteY2" fmla="*/ 1081190 h 5958985"/>
              <a:gd name="connsiteX3" fmla="*/ 6942561 w 8582787"/>
              <a:gd name="connsiteY3" fmla="*/ 4768552 h 5958985"/>
              <a:gd name="connsiteX4" fmla="*/ 7063610 w 8582787"/>
              <a:gd name="connsiteY4" fmla="*/ 5404000 h 5958985"/>
              <a:gd name="connsiteX5" fmla="*/ 5844719 w 8582787"/>
              <a:gd name="connsiteY5" fmla="*/ 5361006 h 5958985"/>
              <a:gd name="connsiteX6" fmla="*/ 3911437 w 8582787"/>
              <a:gd name="connsiteY6" fmla="*/ 5888175 h 5958985"/>
              <a:gd name="connsiteX7" fmla="*/ 591395 w 8582787"/>
              <a:gd name="connsiteY7" fmla="*/ 5528208 h 5958985"/>
              <a:gd name="connsiteX8" fmla="*/ 22956 w 8582787"/>
              <a:gd name="connsiteY8" fmla="*/ 5074657 h 5958985"/>
              <a:gd name="connsiteX9" fmla="*/ 0 w 8582787"/>
              <a:gd name="connsiteY9" fmla="*/ 5040008 h 5958985"/>
              <a:gd name="connsiteX10" fmla="*/ 0 w 8582787"/>
              <a:gd name="connsiteY10" fmla="*/ 1220901 h 5958985"/>
              <a:gd name="connsiteX11" fmla="*/ 23024 w 8582787"/>
              <a:gd name="connsiteY11" fmla="*/ 1202608 h 5958985"/>
              <a:gd name="connsiteX12" fmla="*/ 705292 w 8582787"/>
              <a:gd name="connsiteY12" fmla="*/ 821089 h 5958985"/>
              <a:gd name="connsiteX13" fmla="*/ 5536268 w 8582787"/>
              <a:gd name="connsiteY13" fmla="*/ 639 h 5958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582787" h="5958985">
                <a:moveTo>
                  <a:pt x="5536268" y="639"/>
                </a:moveTo>
                <a:cubicBezTo>
                  <a:pt x="5620910" y="1539"/>
                  <a:pt x="5701661" y="3377"/>
                  <a:pt x="5778044" y="6086"/>
                </a:cubicBezTo>
                <a:cubicBezTo>
                  <a:pt x="7000176" y="49432"/>
                  <a:pt x="7247305" y="292480"/>
                  <a:pt x="8038102" y="1081190"/>
                </a:cubicBezTo>
                <a:cubicBezTo>
                  <a:pt x="8887336" y="2189684"/>
                  <a:pt x="8898968" y="3432638"/>
                  <a:pt x="6942561" y="4768552"/>
                </a:cubicBezTo>
                <a:cubicBezTo>
                  <a:pt x="6485637" y="5086824"/>
                  <a:pt x="7063610" y="5404000"/>
                  <a:pt x="7063610" y="5404000"/>
                </a:cubicBezTo>
                <a:cubicBezTo>
                  <a:pt x="6980090" y="5421711"/>
                  <a:pt x="6370084" y="5280312"/>
                  <a:pt x="5844719" y="5361006"/>
                </a:cubicBezTo>
                <a:cubicBezTo>
                  <a:pt x="5319355" y="5441701"/>
                  <a:pt x="4650142" y="5798103"/>
                  <a:pt x="3911437" y="5888175"/>
                </a:cubicBezTo>
                <a:cubicBezTo>
                  <a:pt x="3172732" y="5978247"/>
                  <a:pt x="1498816" y="6078337"/>
                  <a:pt x="591395" y="5528208"/>
                </a:cubicBezTo>
                <a:cubicBezTo>
                  <a:pt x="398656" y="5411359"/>
                  <a:pt x="170148" y="5280966"/>
                  <a:pt x="22956" y="5074657"/>
                </a:cubicBezTo>
                <a:lnTo>
                  <a:pt x="0" y="5040008"/>
                </a:lnTo>
                <a:lnTo>
                  <a:pt x="0" y="1220901"/>
                </a:lnTo>
                <a:lnTo>
                  <a:pt x="23024" y="1202608"/>
                </a:lnTo>
                <a:cubicBezTo>
                  <a:pt x="198914" y="1075212"/>
                  <a:pt x="422087" y="948337"/>
                  <a:pt x="705292" y="821089"/>
                </a:cubicBezTo>
                <a:cubicBezTo>
                  <a:pt x="2121318" y="184849"/>
                  <a:pt x="4266630" y="-12850"/>
                  <a:pt x="5536268" y="639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D2CCD2-4BCC-43C4-8D98-A321B2C4C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812" y="4660711"/>
            <a:ext cx="4096507" cy="1695639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The flipped classroom -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69B7E-E489-4FAB-A68D-B96A34573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" y="1335819"/>
            <a:ext cx="7832558" cy="3909619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000" dirty="0"/>
              <a:t>Love the recordings of theory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000" dirty="0"/>
              <a:t>Find walkthrough exercises invaluable</a:t>
            </a:r>
          </a:p>
          <a:p>
            <a:pPr algn="ctr"/>
            <a:r>
              <a:rPr lang="en-GB" sz="4000" dirty="0"/>
              <a:t>(especially MAPC variances!!)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000" dirty="0"/>
              <a:t>Great to go back and watch videos from S1 when trying to complete Graded Units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9B8D541-F0F1-448D-B481-76E8390D3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587144" flipH="1">
            <a:off x="-409095" y="235656"/>
            <a:ext cx="9030630" cy="63058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59010"/>
              <a:gd name="connsiteY0" fmla="*/ 725435 h 725435"/>
              <a:gd name="connsiteX1" fmla="*/ 408106 w 959010"/>
              <a:gd name="connsiteY1" fmla="*/ 662779 h 725435"/>
              <a:gd name="connsiteX2" fmla="*/ 805685 w 959010"/>
              <a:gd name="connsiteY2" fmla="*/ 523410 h 725435"/>
              <a:gd name="connsiteX3" fmla="*/ 954560 w 959010"/>
              <a:gd name="connsiteY3" fmla="*/ 257282 h 725435"/>
              <a:gd name="connsiteX4" fmla="*/ 674525 w 959010"/>
              <a:gd name="connsiteY4" fmla="*/ 5631 h 725435"/>
              <a:gd name="connsiteX5" fmla="*/ 15300 w 959010"/>
              <a:gd name="connsiteY5" fmla="*/ 246614 h 725435"/>
              <a:gd name="connsiteX6" fmla="*/ 217325 w 959010"/>
              <a:gd name="connsiteY6" fmla="*/ 650664 h 725435"/>
              <a:gd name="connsiteX7" fmla="*/ 284667 w 959010"/>
              <a:gd name="connsiteY7" fmla="*/ 725435 h 725435"/>
              <a:gd name="connsiteX0" fmla="*/ 284667 w 967667"/>
              <a:gd name="connsiteY0" fmla="*/ 725435 h 725435"/>
              <a:gd name="connsiteX1" fmla="*/ 408106 w 967667"/>
              <a:gd name="connsiteY1" fmla="*/ 662779 h 725435"/>
              <a:gd name="connsiteX2" fmla="*/ 868683 w 967667"/>
              <a:gd name="connsiteY2" fmla="*/ 556279 h 725435"/>
              <a:gd name="connsiteX3" fmla="*/ 954560 w 967667"/>
              <a:gd name="connsiteY3" fmla="*/ 257282 h 725435"/>
              <a:gd name="connsiteX4" fmla="*/ 674525 w 967667"/>
              <a:gd name="connsiteY4" fmla="*/ 5631 h 725435"/>
              <a:gd name="connsiteX5" fmla="*/ 15300 w 967667"/>
              <a:gd name="connsiteY5" fmla="*/ 246614 h 725435"/>
              <a:gd name="connsiteX6" fmla="*/ 217325 w 967667"/>
              <a:gd name="connsiteY6" fmla="*/ 650664 h 725435"/>
              <a:gd name="connsiteX7" fmla="*/ 284667 w 967667"/>
              <a:gd name="connsiteY7" fmla="*/ 725435 h 725435"/>
              <a:gd name="connsiteX0" fmla="*/ 284667 w 966979"/>
              <a:gd name="connsiteY0" fmla="*/ 685615 h 685615"/>
              <a:gd name="connsiteX1" fmla="*/ 408106 w 966979"/>
              <a:gd name="connsiteY1" fmla="*/ 622959 h 685615"/>
              <a:gd name="connsiteX2" fmla="*/ 868683 w 966979"/>
              <a:gd name="connsiteY2" fmla="*/ 516459 h 685615"/>
              <a:gd name="connsiteX3" fmla="*/ 954560 w 966979"/>
              <a:gd name="connsiteY3" fmla="*/ 217462 h 685615"/>
              <a:gd name="connsiteX4" fmla="*/ 684112 w 966979"/>
              <a:gd name="connsiteY4" fmla="*/ 9636 h 685615"/>
              <a:gd name="connsiteX5" fmla="*/ 15300 w 966979"/>
              <a:gd name="connsiteY5" fmla="*/ 206794 h 685615"/>
              <a:gd name="connsiteX6" fmla="*/ 217325 w 966979"/>
              <a:gd name="connsiteY6" fmla="*/ 610844 h 685615"/>
              <a:gd name="connsiteX7" fmla="*/ 284667 w 966979"/>
              <a:gd name="connsiteY7" fmla="*/ 685615 h 685615"/>
              <a:gd name="connsiteX0" fmla="*/ 283787 w 966099"/>
              <a:gd name="connsiteY0" fmla="*/ 685615 h 685615"/>
              <a:gd name="connsiteX1" fmla="*/ 407226 w 966099"/>
              <a:gd name="connsiteY1" fmla="*/ 622959 h 685615"/>
              <a:gd name="connsiteX2" fmla="*/ 867803 w 966099"/>
              <a:gd name="connsiteY2" fmla="*/ 516459 h 685615"/>
              <a:gd name="connsiteX3" fmla="*/ 953680 w 966099"/>
              <a:gd name="connsiteY3" fmla="*/ 217462 h 685615"/>
              <a:gd name="connsiteX4" fmla="*/ 683232 w 966099"/>
              <a:gd name="connsiteY4" fmla="*/ 9636 h 685615"/>
              <a:gd name="connsiteX5" fmla="*/ 14420 w 966099"/>
              <a:gd name="connsiteY5" fmla="*/ 206794 h 685615"/>
              <a:gd name="connsiteX6" fmla="*/ 221923 w 966099"/>
              <a:gd name="connsiteY6" fmla="*/ 610844 h 685615"/>
              <a:gd name="connsiteX7" fmla="*/ 283787 w 966099"/>
              <a:gd name="connsiteY7" fmla="*/ 685615 h 685615"/>
              <a:gd name="connsiteX0" fmla="*/ 282418 w 966099"/>
              <a:gd name="connsiteY0" fmla="*/ 671920 h 671920"/>
              <a:gd name="connsiteX1" fmla="*/ 407226 w 966099"/>
              <a:gd name="connsiteY1" fmla="*/ 622959 h 671920"/>
              <a:gd name="connsiteX2" fmla="*/ 867803 w 966099"/>
              <a:gd name="connsiteY2" fmla="*/ 516459 h 671920"/>
              <a:gd name="connsiteX3" fmla="*/ 953680 w 966099"/>
              <a:gd name="connsiteY3" fmla="*/ 217462 h 671920"/>
              <a:gd name="connsiteX4" fmla="*/ 683232 w 966099"/>
              <a:gd name="connsiteY4" fmla="*/ 9636 h 671920"/>
              <a:gd name="connsiteX5" fmla="*/ 14420 w 966099"/>
              <a:gd name="connsiteY5" fmla="*/ 206794 h 671920"/>
              <a:gd name="connsiteX6" fmla="*/ 221923 w 966099"/>
              <a:gd name="connsiteY6" fmla="*/ 610844 h 671920"/>
              <a:gd name="connsiteX7" fmla="*/ 282418 w 966099"/>
              <a:gd name="connsiteY7" fmla="*/ 671920 h 671920"/>
              <a:gd name="connsiteX0" fmla="*/ 282418 w 966099"/>
              <a:gd name="connsiteY0" fmla="*/ 671920 h 672429"/>
              <a:gd name="connsiteX1" fmla="*/ 338878 w 966099"/>
              <a:gd name="connsiteY1" fmla="*/ 639121 h 672429"/>
              <a:gd name="connsiteX2" fmla="*/ 407226 w 966099"/>
              <a:gd name="connsiteY2" fmla="*/ 622959 h 672429"/>
              <a:gd name="connsiteX3" fmla="*/ 867803 w 966099"/>
              <a:gd name="connsiteY3" fmla="*/ 516459 h 672429"/>
              <a:gd name="connsiteX4" fmla="*/ 953680 w 966099"/>
              <a:gd name="connsiteY4" fmla="*/ 217462 h 672429"/>
              <a:gd name="connsiteX5" fmla="*/ 683232 w 966099"/>
              <a:gd name="connsiteY5" fmla="*/ 9636 h 672429"/>
              <a:gd name="connsiteX6" fmla="*/ 14420 w 966099"/>
              <a:gd name="connsiteY6" fmla="*/ 206794 h 672429"/>
              <a:gd name="connsiteX7" fmla="*/ 221923 w 966099"/>
              <a:gd name="connsiteY7" fmla="*/ 610844 h 672429"/>
              <a:gd name="connsiteX8" fmla="*/ 282418 w 966099"/>
              <a:gd name="connsiteY8" fmla="*/ 671920 h 672429"/>
              <a:gd name="connsiteX0" fmla="*/ 282418 w 966099"/>
              <a:gd name="connsiteY0" fmla="*/ 671920 h 672356"/>
              <a:gd name="connsiteX1" fmla="*/ 337508 w 966099"/>
              <a:gd name="connsiteY1" fmla="*/ 633643 h 672356"/>
              <a:gd name="connsiteX2" fmla="*/ 407226 w 966099"/>
              <a:gd name="connsiteY2" fmla="*/ 622959 h 672356"/>
              <a:gd name="connsiteX3" fmla="*/ 867803 w 966099"/>
              <a:gd name="connsiteY3" fmla="*/ 516459 h 672356"/>
              <a:gd name="connsiteX4" fmla="*/ 953680 w 966099"/>
              <a:gd name="connsiteY4" fmla="*/ 217462 h 672356"/>
              <a:gd name="connsiteX5" fmla="*/ 683232 w 966099"/>
              <a:gd name="connsiteY5" fmla="*/ 9636 h 672356"/>
              <a:gd name="connsiteX6" fmla="*/ 14420 w 966099"/>
              <a:gd name="connsiteY6" fmla="*/ 206794 h 672356"/>
              <a:gd name="connsiteX7" fmla="*/ 221923 w 966099"/>
              <a:gd name="connsiteY7" fmla="*/ 610844 h 672356"/>
              <a:gd name="connsiteX8" fmla="*/ 282418 w 966099"/>
              <a:gd name="connsiteY8" fmla="*/ 671920 h 672356"/>
              <a:gd name="connsiteX0" fmla="*/ 282418 w 966099"/>
              <a:gd name="connsiteY0" fmla="*/ 671920 h 671920"/>
              <a:gd name="connsiteX1" fmla="*/ 337508 w 966099"/>
              <a:gd name="connsiteY1" fmla="*/ 633643 h 671920"/>
              <a:gd name="connsiteX2" fmla="*/ 407226 w 966099"/>
              <a:gd name="connsiteY2" fmla="*/ 622959 h 671920"/>
              <a:gd name="connsiteX3" fmla="*/ 867803 w 966099"/>
              <a:gd name="connsiteY3" fmla="*/ 516459 h 671920"/>
              <a:gd name="connsiteX4" fmla="*/ 953680 w 966099"/>
              <a:gd name="connsiteY4" fmla="*/ 217462 h 671920"/>
              <a:gd name="connsiteX5" fmla="*/ 683232 w 966099"/>
              <a:gd name="connsiteY5" fmla="*/ 9636 h 671920"/>
              <a:gd name="connsiteX6" fmla="*/ 14420 w 966099"/>
              <a:gd name="connsiteY6" fmla="*/ 206794 h 671920"/>
              <a:gd name="connsiteX7" fmla="*/ 221923 w 966099"/>
              <a:gd name="connsiteY7" fmla="*/ 610844 h 671920"/>
              <a:gd name="connsiteX8" fmla="*/ 282418 w 96609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343"/>
              <a:gd name="connsiteY0" fmla="*/ 671920 h 671920"/>
              <a:gd name="connsiteX1" fmla="*/ 337508 w 965343"/>
              <a:gd name="connsiteY1" fmla="*/ 633643 h 671920"/>
              <a:gd name="connsiteX2" fmla="*/ 437355 w 965343"/>
              <a:gd name="connsiteY2" fmla="*/ 631177 h 671920"/>
              <a:gd name="connsiteX3" fmla="*/ 867803 w 965343"/>
              <a:gd name="connsiteY3" fmla="*/ 516459 h 671920"/>
              <a:gd name="connsiteX4" fmla="*/ 953680 w 965343"/>
              <a:gd name="connsiteY4" fmla="*/ 217462 h 671920"/>
              <a:gd name="connsiteX5" fmla="*/ 683232 w 965343"/>
              <a:gd name="connsiteY5" fmla="*/ 9636 h 671920"/>
              <a:gd name="connsiteX6" fmla="*/ 14420 w 965343"/>
              <a:gd name="connsiteY6" fmla="*/ 206794 h 671920"/>
              <a:gd name="connsiteX7" fmla="*/ 221923 w 965343"/>
              <a:gd name="connsiteY7" fmla="*/ 610844 h 671920"/>
              <a:gd name="connsiteX8" fmla="*/ 282418 w 965343"/>
              <a:gd name="connsiteY8" fmla="*/ 671920 h 671920"/>
              <a:gd name="connsiteX0" fmla="*/ 282418 w 964893"/>
              <a:gd name="connsiteY0" fmla="*/ 664870 h 664870"/>
              <a:gd name="connsiteX1" fmla="*/ 337508 w 964893"/>
              <a:gd name="connsiteY1" fmla="*/ 626593 h 664870"/>
              <a:gd name="connsiteX2" fmla="*/ 437355 w 964893"/>
              <a:gd name="connsiteY2" fmla="*/ 624127 h 664870"/>
              <a:gd name="connsiteX3" fmla="*/ 867803 w 964893"/>
              <a:gd name="connsiteY3" fmla="*/ 509409 h 664870"/>
              <a:gd name="connsiteX4" fmla="*/ 953680 w 964893"/>
              <a:gd name="connsiteY4" fmla="*/ 210412 h 664870"/>
              <a:gd name="connsiteX5" fmla="*/ 689605 w 964893"/>
              <a:gd name="connsiteY5" fmla="*/ 10843 h 664870"/>
              <a:gd name="connsiteX6" fmla="*/ 14420 w 964893"/>
              <a:gd name="connsiteY6" fmla="*/ 199744 h 664870"/>
              <a:gd name="connsiteX7" fmla="*/ 221923 w 964893"/>
              <a:gd name="connsiteY7" fmla="*/ 603794 h 664870"/>
              <a:gd name="connsiteX8" fmla="*/ 282418 w 964893"/>
              <a:gd name="connsiteY8" fmla="*/ 664870 h 664870"/>
              <a:gd name="connsiteX0" fmla="*/ 288372 w 970847"/>
              <a:gd name="connsiteY0" fmla="*/ 654213 h 654213"/>
              <a:gd name="connsiteX1" fmla="*/ 343462 w 970847"/>
              <a:gd name="connsiteY1" fmla="*/ 615936 h 654213"/>
              <a:gd name="connsiteX2" fmla="*/ 443309 w 970847"/>
              <a:gd name="connsiteY2" fmla="*/ 613470 h 654213"/>
              <a:gd name="connsiteX3" fmla="*/ 873757 w 970847"/>
              <a:gd name="connsiteY3" fmla="*/ 498752 h 654213"/>
              <a:gd name="connsiteX4" fmla="*/ 959634 w 970847"/>
              <a:gd name="connsiteY4" fmla="*/ 199755 h 654213"/>
              <a:gd name="connsiteX5" fmla="*/ 695559 w 970847"/>
              <a:gd name="connsiteY5" fmla="*/ 186 h 654213"/>
              <a:gd name="connsiteX6" fmla="*/ 13395 w 970847"/>
              <a:gd name="connsiteY6" fmla="*/ 233317 h 654213"/>
              <a:gd name="connsiteX7" fmla="*/ 227877 w 970847"/>
              <a:gd name="connsiteY7" fmla="*/ 593137 h 654213"/>
              <a:gd name="connsiteX8" fmla="*/ 288372 w 970847"/>
              <a:gd name="connsiteY8" fmla="*/ 654213 h 654213"/>
              <a:gd name="connsiteX0" fmla="*/ 291425 w 973900"/>
              <a:gd name="connsiteY0" fmla="*/ 654213 h 654213"/>
              <a:gd name="connsiteX1" fmla="*/ 346515 w 973900"/>
              <a:gd name="connsiteY1" fmla="*/ 615936 h 654213"/>
              <a:gd name="connsiteX2" fmla="*/ 446362 w 973900"/>
              <a:gd name="connsiteY2" fmla="*/ 613470 h 654213"/>
              <a:gd name="connsiteX3" fmla="*/ 876810 w 973900"/>
              <a:gd name="connsiteY3" fmla="*/ 498752 h 654213"/>
              <a:gd name="connsiteX4" fmla="*/ 962687 w 973900"/>
              <a:gd name="connsiteY4" fmla="*/ 199755 h 654213"/>
              <a:gd name="connsiteX5" fmla="*/ 698612 w 973900"/>
              <a:gd name="connsiteY5" fmla="*/ 186 h 654213"/>
              <a:gd name="connsiteX6" fmla="*/ 16448 w 973900"/>
              <a:gd name="connsiteY6" fmla="*/ 233317 h 654213"/>
              <a:gd name="connsiteX7" fmla="*/ 230930 w 973900"/>
              <a:gd name="connsiteY7" fmla="*/ 593137 h 654213"/>
              <a:gd name="connsiteX8" fmla="*/ 291425 w 973900"/>
              <a:gd name="connsiteY8" fmla="*/ 654213 h 654213"/>
              <a:gd name="connsiteX0" fmla="*/ 291425 w 973900"/>
              <a:gd name="connsiteY0" fmla="*/ 655114 h 655114"/>
              <a:gd name="connsiteX1" fmla="*/ 346515 w 973900"/>
              <a:gd name="connsiteY1" fmla="*/ 616837 h 655114"/>
              <a:gd name="connsiteX2" fmla="*/ 446362 w 973900"/>
              <a:gd name="connsiteY2" fmla="*/ 614371 h 655114"/>
              <a:gd name="connsiteX3" fmla="*/ 876810 w 973900"/>
              <a:gd name="connsiteY3" fmla="*/ 499653 h 655114"/>
              <a:gd name="connsiteX4" fmla="*/ 962687 w 973900"/>
              <a:gd name="connsiteY4" fmla="*/ 200656 h 655114"/>
              <a:gd name="connsiteX5" fmla="*/ 698612 w 973900"/>
              <a:gd name="connsiteY5" fmla="*/ 1087 h 655114"/>
              <a:gd name="connsiteX6" fmla="*/ 16448 w 973900"/>
              <a:gd name="connsiteY6" fmla="*/ 234218 h 655114"/>
              <a:gd name="connsiteX7" fmla="*/ 230930 w 973900"/>
              <a:gd name="connsiteY7" fmla="*/ 594038 h 655114"/>
              <a:gd name="connsiteX8" fmla="*/ 291425 w 973900"/>
              <a:gd name="connsiteY8" fmla="*/ 655114 h 655114"/>
              <a:gd name="connsiteX0" fmla="*/ 291425 w 975164"/>
              <a:gd name="connsiteY0" fmla="*/ 647870 h 647870"/>
              <a:gd name="connsiteX1" fmla="*/ 346515 w 975164"/>
              <a:gd name="connsiteY1" fmla="*/ 609593 h 647870"/>
              <a:gd name="connsiteX2" fmla="*/ 446362 w 975164"/>
              <a:gd name="connsiteY2" fmla="*/ 607127 h 647870"/>
              <a:gd name="connsiteX3" fmla="*/ 876810 w 975164"/>
              <a:gd name="connsiteY3" fmla="*/ 492409 h 647870"/>
              <a:gd name="connsiteX4" fmla="*/ 962687 w 975164"/>
              <a:gd name="connsiteY4" fmla="*/ 193412 h 647870"/>
              <a:gd name="connsiteX5" fmla="*/ 680730 w 975164"/>
              <a:gd name="connsiteY5" fmla="*/ 1283 h 647870"/>
              <a:gd name="connsiteX6" fmla="*/ 16448 w 975164"/>
              <a:gd name="connsiteY6" fmla="*/ 226974 h 647870"/>
              <a:gd name="connsiteX7" fmla="*/ 230930 w 975164"/>
              <a:gd name="connsiteY7" fmla="*/ 586794 h 647870"/>
              <a:gd name="connsiteX8" fmla="*/ 291425 w 975164"/>
              <a:gd name="connsiteY8" fmla="*/ 647870 h 647870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767 h 651767"/>
              <a:gd name="connsiteX1" fmla="*/ 346515 w 975164"/>
              <a:gd name="connsiteY1" fmla="*/ 613490 h 651767"/>
              <a:gd name="connsiteX2" fmla="*/ 446362 w 975164"/>
              <a:gd name="connsiteY2" fmla="*/ 611024 h 651767"/>
              <a:gd name="connsiteX3" fmla="*/ 876810 w 975164"/>
              <a:gd name="connsiteY3" fmla="*/ 496306 h 651767"/>
              <a:gd name="connsiteX4" fmla="*/ 962687 w 975164"/>
              <a:gd name="connsiteY4" fmla="*/ 197309 h 651767"/>
              <a:gd name="connsiteX5" fmla="*/ 680730 w 975164"/>
              <a:gd name="connsiteY5" fmla="*/ 5180 h 651767"/>
              <a:gd name="connsiteX6" fmla="*/ 201924 w 975164"/>
              <a:gd name="connsiteY6" fmla="*/ 69993 h 651767"/>
              <a:gd name="connsiteX7" fmla="*/ 16448 w 975164"/>
              <a:gd name="connsiteY7" fmla="*/ 230871 h 651767"/>
              <a:gd name="connsiteX8" fmla="*/ 230930 w 975164"/>
              <a:gd name="connsiteY8" fmla="*/ 590691 h 651767"/>
              <a:gd name="connsiteX9" fmla="*/ 291425 w 975164"/>
              <a:gd name="connsiteY9" fmla="*/ 651767 h 651767"/>
              <a:gd name="connsiteX0" fmla="*/ 291319 w 975058"/>
              <a:gd name="connsiteY0" fmla="*/ 651767 h 651767"/>
              <a:gd name="connsiteX1" fmla="*/ 346409 w 975058"/>
              <a:gd name="connsiteY1" fmla="*/ 613490 h 651767"/>
              <a:gd name="connsiteX2" fmla="*/ 446256 w 975058"/>
              <a:gd name="connsiteY2" fmla="*/ 611024 h 651767"/>
              <a:gd name="connsiteX3" fmla="*/ 876704 w 975058"/>
              <a:gd name="connsiteY3" fmla="*/ 496306 h 651767"/>
              <a:gd name="connsiteX4" fmla="*/ 962581 w 975058"/>
              <a:gd name="connsiteY4" fmla="*/ 197309 h 651767"/>
              <a:gd name="connsiteX5" fmla="*/ 680624 w 975058"/>
              <a:gd name="connsiteY5" fmla="*/ 5180 h 651767"/>
              <a:gd name="connsiteX6" fmla="*/ 201818 w 975058"/>
              <a:gd name="connsiteY6" fmla="*/ 69993 h 651767"/>
              <a:gd name="connsiteX7" fmla="*/ 16468 w 975058"/>
              <a:gd name="connsiteY7" fmla="*/ 247811 h 651767"/>
              <a:gd name="connsiteX8" fmla="*/ 230824 w 975058"/>
              <a:gd name="connsiteY8" fmla="*/ 590691 h 651767"/>
              <a:gd name="connsiteX9" fmla="*/ 291319 w 975058"/>
              <a:gd name="connsiteY9" fmla="*/ 651767 h 651767"/>
              <a:gd name="connsiteX0" fmla="*/ 294026 w 977765"/>
              <a:gd name="connsiteY0" fmla="*/ 651767 h 651767"/>
              <a:gd name="connsiteX1" fmla="*/ 349116 w 977765"/>
              <a:gd name="connsiteY1" fmla="*/ 613490 h 651767"/>
              <a:gd name="connsiteX2" fmla="*/ 448963 w 977765"/>
              <a:gd name="connsiteY2" fmla="*/ 611024 h 651767"/>
              <a:gd name="connsiteX3" fmla="*/ 879411 w 977765"/>
              <a:gd name="connsiteY3" fmla="*/ 496306 h 651767"/>
              <a:gd name="connsiteX4" fmla="*/ 965288 w 977765"/>
              <a:gd name="connsiteY4" fmla="*/ 197309 h 651767"/>
              <a:gd name="connsiteX5" fmla="*/ 683331 w 977765"/>
              <a:gd name="connsiteY5" fmla="*/ 5180 h 651767"/>
              <a:gd name="connsiteX6" fmla="*/ 204525 w 977765"/>
              <a:gd name="connsiteY6" fmla="*/ 69993 h 651767"/>
              <a:gd name="connsiteX7" fmla="*/ 19175 w 977765"/>
              <a:gd name="connsiteY7" fmla="*/ 247811 h 651767"/>
              <a:gd name="connsiteX8" fmla="*/ 233531 w 977765"/>
              <a:gd name="connsiteY8" fmla="*/ 590691 h 651767"/>
              <a:gd name="connsiteX9" fmla="*/ 294026 w 977765"/>
              <a:gd name="connsiteY9" fmla="*/ 651767 h 651767"/>
              <a:gd name="connsiteX0" fmla="*/ 292584 w 976323"/>
              <a:gd name="connsiteY0" fmla="*/ 651767 h 651767"/>
              <a:gd name="connsiteX1" fmla="*/ 347674 w 976323"/>
              <a:gd name="connsiteY1" fmla="*/ 613490 h 651767"/>
              <a:gd name="connsiteX2" fmla="*/ 447521 w 976323"/>
              <a:gd name="connsiteY2" fmla="*/ 611024 h 651767"/>
              <a:gd name="connsiteX3" fmla="*/ 877969 w 976323"/>
              <a:gd name="connsiteY3" fmla="*/ 496306 h 651767"/>
              <a:gd name="connsiteX4" fmla="*/ 963846 w 976323"/>
              <a:gd name="connsiteY4" fmla="*/ 197309 h 651767"/>
              <a:gd name="connsiteX5" fmla="*/ 681889 w 976323"/>
              <a:gd name="connsiteY5" fmla="*/ 5180 h 651767"/>
              <a:gd name="connsiteX6" fmla="*/ 203083 w 976323"/>
              <a:gd name="connsiteY6" fmla="*/ 69993 h 651767"/>
              <a:gd name="connsiteX7" fmla="*/ 19443 w 976323"/>
              <a:gd name="connsiteY7" fmla="*/ 254442 h 651767"/>
              <a:gd name="connsiteX8" fmla="*/ 232089 w 976323"/>
              <a:gd name="connsiteY8" fmla="*/ 590691 h 651767"/>
              <a:gd name="connsiteX9" fmla="*/ 292584 w 976323"/>
              <a:gd name="connsiteY9" fmla="*/ 651767 h 651767"/>
              <a:gd name="connsiteX0" fmla="*/ 292584 w 974891"/>
              <a:gd name="connsiteY0" fmla="*/ 651767 h 651767"/>
              <a:gd name="connsiteX1" fmla="*/ 347674 w 974891"/>
              <a:gd name="connsiteY1" fmla="*/ 613490 h 651767"/>
              <a:gd name="connsiteX2" fmla="*/ 447521 w 974891"/>
              <a:gd name="connsiteY2" fmla="*/ 611024 h 651767"/>
              <a:gd name="connsiteX3" fmla="*/ 871513 w 974891"/>
              <a:gd name="connsiteY3" fmla="*/ 476756 h 651767"/>
              <a:gd name="connsiteX4" fmla="*/ 963846 w 974891"/>
              <a:gd name="connsiteY4" fmla="*/ 197309 h 651767"/>
              <a:gd name="connsiteX5" fmla="*/ 681889 w 974891"/>
              <a:gd name="connsiteY5" fmla="*/ 5180 h 651767"/>
              <a:gd name="connsiteX6" fmla="*/ 203083 w 974891"/>
              <a:gd name="connsiteY6" fmla="*/ 69993 h 651767"/>
              <a:gd name="connsiteX7" fmla="*/ 19443 w 974891"/>
              <a:gd name="connsiteY7" fmla="*/ 254442 h 651767"/>
              <a:gd name="connsiteX8" fmla="*/ 232089 w 974891"/>
              <a:gd name="connsiteY8" fmla="*/ 590691 h 651767"/>
              <a:gd name="connsiteX9" fmla="*/ 292584 w 9748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47259"/>
              <a:gd name="connsiteY0" fmla="*/ 652072 h 652072"/>
              <a:gd name="connsiteX1" fmla="*/ 347674 w 947259"/>
              <a:gd name="connsiteY1" fmla="*/ 613795 h 652072"/>
              <a:gd name="connsiteX2" fmla="*/ 492610 w 947259"/>
              <a:gd name="connsiteY2" fmla="*/ 599700 h 652072"/>
              <a:gd name="connsiteX3" fmla="*/ 871513 w 947259"/>
              <a:gd name="connsiteY3" fmla="*/ 477061 h 652072"/>
              <a:gd name="connsiteX4" fmla="*/ 932661 w 947259"/>
              <a:gd name="connsiteY4" fmla="*/ 202828 h 652072"/>
              <a:gd name="connsiteX5" fmla="*/ 681889 w 947259"/>
              <a:gd name="connsiteY5" fmla="*/ 5485 h 652072"/>
              <a:gd name="connsiteX6" fmla="*/ 203083 w 947259"/>
              <a:gd name="connsiteY6" fmla="*/ 70298 h 652072"/>
              <a:gd name="connsiteX7" fmla="*/ 19443 w 947259"/>
              <a:gd name="connsiteY7" fmla="*/ 254747 h 652072"/>
              <a:gd name="connsiteX8" fmla="*/ 232089 w 947259"/>
              <a:gd name="connsiteY8" fmla="*/ 590996 h 652072"/>
              <a:gd name="connsiteX9" fmla="*/ 292584 w 947259"/>
              <a:gd name="connsiteY9" fmla="*/ 652072 h 652072"/>
              <a:gd name="connsiteX0" fmla="*/ 292584 w 935943"/>
              <a:gd name="connsiteY0" fmla="*/ 652294 h 652294"/>
              <a:gd name="connsiteX1" fmla="*/ 347674 w 935943"/>
              <a:gd name="connsiteY1" fmla="*/ 614017 h 652294"/>
              <a:gd name="connsiteX2" fmla="*/ 492610 w 935943"/>
              <a:gd name="connsiteY2" fmla="*/ 599922 h 652294"/>
              <a:gd name="connsiteX3" fmla="*/ 871513 w 935943"/>
              <a:gd name="connsiteY3" fmla="*/ 477283 h 652294"/>
              <a:gd name="connsiteX4" fmla="*/ 918074 w 935943"/>
              <a:gd name="connsiteY4" fmla="*/ 206812 h 652294"/>
              <a:gd name="connsiteX5" fmla="*/ 681889 w 935943"/>
              <a:gd name="connsiteY5" fmla="*/ 5707 h 652294"/>
              <a:gd name="connsiteX6" fmla="*/ 203083 w 935943"/>
              <a:gd name="connsiteY6" fmla="*/ 70520 h 652294"/>
              <a:gd name="connsiteX7" fmla="*/ 19443 w 935943"/>
              <a:gd name="connsiteY7" fmla="*/ 254969 h 652294"/>
              <a:gd name="connsiteX8" fmla="*/ 232089 w 935943"/>
              <a:gd name="connsiteY8" fmla="*/ 591218 h 652294"/>
              <a:gd name="connsiteX9" fmla="*/ 292584 w 935943"/>
              <a:gd name="connsiteY9" fmla="*/ 652294 h 652294"/>
              <a:gd name="connsiteX0" fmla="*/ 292584 w 935943"/>
              <a:gd name="connsiteY0" fmla="*/ 651279 h 651279"/>
              <a:gd name="connsiteX1" fmla="*/ 347674 w 935943"/>
              <a:gd name="connsiteY1" fmla="*/ 613002 h 651279"/>
              <a:gd name="connsiteX2" fmla="*/ 492610 w 935943"/>
              <a:gd name="connsiteY2" fmla="*/ 598907 h 651279"/>
              <a:gd name="connsiteX3" fmla="*/ 871513 w 935943"/>
              <a:gd name="connsiteY3" fmla="*/ 476268 h 651279"/>
              <a:gd name="connsiteX4" fmla="*/ 918074 w 935943"/>
              <a:gd name="connsiteY4" fmla="*/ 205797 h 651279"/>
              <a:gd name="connsiteX5" fmla="*/ 681889 w 935943"/>
              <a:gd name="connsiteY5" fmla="*/ 4692 h 651279"/>
              <a:gd name="connsiteX6" fmla="*/ 205135 w 935943"/>
              <a:gd name="connsiteY6" fmla="*/ 77462 h 651279"/>
              <a:gd name="connsiteX7" fmla="*/ 19443 w 935943"/>
              <a:gd name="connsiteY7" fmla="*/ 253954 h 651279"/>
              <a:gd name="connsiteX8" fmla="*/ 232089 w 935943"/>
              <a:gd name="connsiteY8" fmla="*/ 590203 h 651279"/>
              <a:gd name="connsiteX9" fmla="*/ 292584 w 935943"/>
              <a:gd name="connsiteY9" fmla="*/ 651279 h 651279"/>
              <a:gd name="connsiteX0" fmla="*/ 292584 w 935229"/>
              <a:gd name="connsiteY0" fmla="*/ 641781 h 641781"/>
              <a:gd name="connsiteX1" fmla="*/ 347674 w 935229"/>
              <a:gd name="connsiteY1" fmla="*/ 603504 h 641781"/>
              <a:gd name="connsiteX2" fmla="*/ 492610 w 935229"/>
              <a:gd name="connsiteY2" fmla="*/ 589409 h 641781"/>
              <a:gd name="connsiteX3" fmla="*/ 871513 w 935229"/>
              <a:gd name="connsiteY3" fmla="*/ 466770 h 641781"/>
              <a:gd name="connsiteX4" fmla="*/ 918074 w 935229"/>
              <a:gd name="connsiteY4" fmla="*/ 196299 h 641781"/>
              <a:gd name="connsiteX5" fmla="*/ 691598 w 935229"/>
              <a:gd name="connsiteY5" fmla="*/ 5419 h 641781"/>
              <a:gd name="connsiteX6" fmla="*/ 205135 w 935229"/>
              <a:gd name="connsiteY6" fmla="*/ 67964 h 641781"/>
              <a:gd name="connsiteX7" fmla="*/ 19443 w 935229"/>
              <a:gd name="connsiteY7" fmla="*/ 244456 h 641781"/>
              <a:gd name="connsiteX8" fmla="*/ 232089 w 935229"/>
              <a:gd name="connsiteY8" fmla="*/ 580705 h 641781"/>
              <a:gd name="connsiteX9" fmla="*/ 292584 w 935229"/>
              <a:gd name="connsiteY9" fmla="*/ 641781 h 641781"/>
              <a:gd name="connsiteX0" fmla="*/ 292584 w 944778"/>
              <a:gd name="connsiteY0" fmla="*/ 641781 h 641781"/>
              <a:gd name="connsiteX1" fmla="*/ 347674 w 944778"/>
              <a:gd name="connsiteY1" fmla="*/ 603504 h 641781"/>
              <a:gd name="connsiteX2" fmla="*/ 492610 w 944778"/>
              <a:gd name="connsiteY2" fmla="*/ 589409 h 641781"/>
              <a:gd name="connsiteX3" fmla="*/ 871513 w 944778"/>
              <a:gd name="connsiteY3" fmla="*/ 466770 h 641781"/>
              <a:gd name="connsiteX4" fmla="*/ 918074 w 944778"/>
              <a:gd name="connsiteY4" fmla="*/ 196299 h 641781"/>
              <a:gd name="connsiteX5" fmla="*/ 691598 w 944778"/>
              <a:gd name="connsiteY5" fmla="*/ 5419 h 641781"/>
              <a:gd name="connsiteX6" fmla="*/ 205135 w 944778"/>
              <a:gd name="connsiteY6" fmla="*/ 67964 h 641781"/>
              <a:gd name="connsiteX7" fmla="*/ 19443 w 944778"/>
              <a:gd name="connsiteY7" fmla="*/ 244456 h 641781"/>
              <a:gd name="connsiteX8" fmla="*/ 232089 w 944778"/>
              <a:gd name="connsiteY8" fmla="*/ 580705 h 641781"/>
              <a:gd name="connsiteX9" fmla="*/ 292584 w 944778"/>
              <a:gd name="connsiteY9" fmla="*/ 641781 h 641781"/>
              <a:gd name="connsiteX0" fmla="*/ 292584 w 940808"/>
              <a:gd name="connsiteY0" fmla="*/ 641781 h 641781"/>
              <a:gd name="connsiteX1" fmla="*/ 347674 w 940808"/>
              <a:gd name="connsiteY1" fmla="*/ 603504 h 641781"/>
              <a:gd name="connsiteX2" fmla="*/ 492610 w 940808"/>
              <a:gd name="connsiteY2" fmla="*/ 589409 h 641781"/>
              <a:gd name="connsiteX3" fmla="*/ 871513 w 940808"/>
              <a:gd name="connsiteY3" fmla="*/ 466770 h 641781"/>
              <a:gd name="connsiteX4" fmla="*/ 918074 w 940808"/>
              <a:gd name="connsiteY4" fmla="*/ 196299 h 641781"/>
              <a:gd name="connsiteX5" fmla="*/ 691598 w 940808"/>
              <a:gd name="connsiteY5" fmla="*/ 5419 h 641781"/>
              <a:gd name="connsiteX6" fmla="*/ 205135 w 940808"/>
              <a:gd name="connsiteY6" fmla="*/ 67964 h 641781"/>
              <a:gd name="connsiteX7" fmla="*/ 19443 w 940808"/>
              <a:gd name="connsiteY7" fmla="*/ 244456 h 641781"/>
              <a:gd name="connsiteX8" fmla="*/ 232089 w 940808"/>
              <a:gd name="connsiteY8" fmla="*/ 580705 h 641781"/>
              <a:gd name="connsiteX9" fmla="*/ 292584 w 940808"/>
              <a:gd name="connsiteY9" fmla="*/ 641781 h 641781"/>
              <a:gd name="connsiteX0" fmla="*/ 292584 w 936876"/>
              <a:gd name="connsiteY0" fmla="*/ 640201 h 640201"/>
              <a:gd name="connsiteX1" fmla="*/ 347674 w 936876"/>
              <a:gd name="connsiteY1" fmla="*/ 601924 h 640201"/>
              <a:gd name="connsiteX2" fmla="*/ 492610 w 936876"/>
              <a:gd name="connsiteY2" fmla="*/ 587829 h 640201"/>
              <a:gd name="connsiteX3" fmla="*/ 871513 w 936876"/>
              <a:gd name="connsiteY3" fmla="*/ 465190 h 640201"/>
              <a:gd name="connsiteX4" fmla="*/ 907259 w 936876"/>
              <a:gd name="connsiteY4" fmla="*/ 167385 h 640201"/>
              <a:gd name="connsiteX5" fmla="*/ 691598 w 936876"/>
              <a:gd name="connsiteY5" fmla="*/ 3839 h 640201"/>
              <a:gd name="connsiteX6" fmla="*/ 205135 w 936876"/>
              <a:gd name="connsiteY6" fmla="*/ 66384 h 640201"/>
              <a:gd name="connsiteX7" fmla="*/ 19443 w 936876"/>
              <a:gd name="connsiteY7" fmla="*/ 242876 h 640201"/>
              <a:gd name="connsiteX8" fmla="*/ 232089 w 936876"/>
              <a:gd name="connsiteY8" fmla="*/ 579125 h 640201"/>
              <a:gd name="connsiteX9" fmla="*/ 292584 w 936876"/>
              <a:gd name="connsiteY9" fmla="*/ 640201 h 640201"/>
              <a:gd name="connsiteX0" fmla="*/ 292584 w 927257"/>
              <a:gd name="connsiteY0" fmla="*/ 654530 h 654530"/>
              <a:gd name="connsiteX1" fmla="*/ 347674 w 927257"/>
              <a:gd name="connsiteY1" fmla="*/ 616253 h 654530"/>
              <a:gd name="connsiteX2" fmla="*/ 492610 w 927257"/>
              <a:gd name="connsiteY2" fmla="*/ 602158 h 654530"/>
              <a:gd name="connsiteX3" fmla="*/ 871513 w 927257"/>
              <a:gd name="connsiteY3" fmla="*/ 479519 h 654530"/>
              <a:gd name="connsiteX4" fmla="*/ 907259 w 927257"/>
              <a:gd name="connsiteY4" fmla="*/ 181714 h 654530"/>
              <a:gd name="connsiteX5" fmla="*/ 695909 w 927257"/>
              <a:gd name="connsiteY5" fmla="*/ 3250 h 654530"/>
              <a:gd name="connsiteX6" fmla="*/ 205135 w 927257"/>
              <a:gd name="connsiteY6" fmla="*/ 80713 h 654530"/>
              <a:gd name="connsiteX7" fmla="*/ 19443 w 927257"/>
              <a:gd name="connsiteY7" fmla="*/ 257205 h 654530"/>
              <a:gd name="connsiteX8" fmla="*/ 232089 w 927257"/>
              <a:gd name="connsiteY8" fmla="*/ 593454 h 654530"/>
              <a:gd name="connsiteX9" fmla="*/ 292584 w 927257"/>
              <a:gd name="connsiteY9" fmla="*/ 654530 h 654530"/>
              <a:gd name="connsiteX0" fmla="*/ 292584 w 927257"/>
              <a:gd name="connsiteY0" fmla="*/ 656183 h 656183"/>
              <a:gd name="connsiteX1" fmla="*/ 347674 w 927257"/>
              <a:gd name="connsiteY1" fmla="*/ 617906 h 656183"/>
              <a:gd name="connsiteX2" fmla="*/ 492610 w 927257"/>
              <a:gd name="connsiteY2" fmla="*/ 603811 h 656183"/>
              <a:gd name="connsiteX3" fmla="*/ 871513 w 927257"/>
              <a:gd name="connsiteY3" fmla="*/ 481172 h 656183"/>
              <a:gd name="connsiteX4" fmla="*/ 907259 w 927257"/>
              <a:gd name="connsiteY4" fmla="*/ 183367 h 656183"/>
              <a:gd name="connsiteX5" fmla="*/ 695909 w 927257"/>
              <a:gd name="connsiteY5" fmla="*/ 4903 h 656183"/>
              <a:gd name="connsiteX6" fmla="*/ 205135 w 927257"/>
              <a:gd name="connsiteY6" fmla="*/ 82366 h 656183"/>
              <a:gd name="connsiteX7" fmla="*/ 19443 w 927257"/>
              <a:gd name="connsiteY7" fmla="*/ 258858 h 656183"/>
              <a:gd name="connsiteX8" fmla="*/ 232089 w 927257"/>
              <a:gd name="connsiteY8" fmla="*/ 595107 h 656183"/>
              <a:gd name="connsiteX9" fmla="*/ 292584 w 927257"/>
              <a:gd name="connsiteY9" fmla="*/ 656183 h 656183"/>
              <a:gd name="connsiteX0" fmla="*/ 292584 w 925838"/>
              <a:gd name="connsiteY0" fmla="*/ 651595 h 651595"/>
              <a:gd name="connsiteX1" fmla="*/ 347674 w 925838"/>
              <a:gd name="connsiteY1" fmla="*/ 613318 h 651595"/>
              <a:gd name="connsiteX2" fmla="*/ 492610 w 925838"/>
              <a:gd name="connsiteY2" fmla="*/ 599223 h 651595"/>
              <a:gd name="connsiteX3" fmla="*/ 871513 w 925838"/>
              <a:gd name="connsiteY3" fmla="*/ 476584 h 651595"/>
              <a:gd name="connsiteX4" fmla="*/ 907259 w 925838"/>
              <a:gd name="connsiteY4" fmla="*/ 178779 h 651595"/>
              <a:gd name="connsiteX5" fmla="*/ 715990 w 925838"/>
              <a:gd name="connsiteY5" fmla="*/ 5177 h 651595"/>
              <a:gd name="connsiteX6" fmla="*/ 205135 w 925838"/>
              <a:gd name="connsiteY6" fmla="*/ 77778 h 651595"/>
              <a:gd name="connsiteX7" fmla="*/ 19443 w 925838"/>
              <a:gd name="connsiteY7" fmla="*/ 254270 h 651595"/>
              <a:gd name="connsiteX8" fmla="*/ 232089 w 925838"/>
              <a:gd name="connsiteY8" fmla="*/ 590519 h 651595"/>
              <a:gd name="connsiteX9" fmla="*/ 292584 w 925838"/>
              <a:gd name="connsiteY9" fmla="*/ 651595 h 651595"/>
              <a:gd name="connsiteX0" fmla="*/ 262897 w 925838"/>
              <a:gd name="connsiteY0" fmla="*/ 663017 h 663017"/>
              <a:gd name="connsiteX1" fmla="*/ 347674 w 925838"/>
              <a:gd name="connsiteY1" fmla="*/ 613318 h 663017"/>
              <a:gd name="connsiteX2" fmla="*/ 492610 w 925838"/>
              <a:gd name="connsiteY2" fmla="*/ 599223 h 663017"/>
              <a:gd name="connsiteX3" fmla="*/ 871513 w 925838"/>
              <a:gd name="connsiteY3" fmla="*/ 476584 h 663017"/>
              <a:gd name="connsiteX4" fmla="*/ 907259 w 925838"/>
              <a:gd name="connsiteY4" fmla="*/ 178779 h 663017"/>
              <a:gd name="connsiteX5" fmla="*/ 715990 w 925838"/>
              <a:gd name="connsiteY5" fmla="*/ 5177 h 663017"/>
              <a:gd name="connsiteX6" fmla="*/ 205135 w 925838"/>
              <a:gd name="connsiteY6" fmla="*/ 77778 h 663017"/>
              <a:gd name="connsiteX7" fmla="*/ 19443 w 925838"/>
              <a:gd name="connsiteY7" fmla="*/ 254270 h 663017"/>
              <a:gd name="connsiteX8" fmla="*/ 232089 w 925838"/>
              <a:gd name="connsiteY8" fmla="*/ 590519 h 663017"/>
              <a:gd name="connsiteX9" fmla="*/ 262897 w 925838"/>
              <a:gd name="connsiteY9" fmla="*/ 663017 h 663017"/>
              <a:gd name="connsiteX0" fmla="*/ 238982 w 925838"/>
              <a:gd name="connsiteY0" fmla="*/ 657889 h 657889"/>
              <a:gd name="connsiteX1" fmla="*/ 347674 w 925838"/>
              <a:gd name="connsiteY1" fmla="*/ 613318 h 657889"/>
              <a:gd name="connsiteX2" fmla="*/ 492610 w 925838"/>
              <a:gd name="connsiteY2" fmla="*/ 599223 h 657889"/>
              <a:gd name="connsiteX3" fmla="*/ 871513 w 925838"/>
              <a:gd name="connsiteY3" fmla="*/ 476584 h 657889"/>
              <a:gd name="connsiteX4" fmla="*/ 907259 w 925838"/>
              <a:gd name="connsiteY4" fmla="*/ 178779 h 657889"/>
              <a:gd name="connsiteX5" fmla="*/ 715990 w 925838"/>
              <a:gd name="connsiteY5" fmla="*/ 5177 h 657889"/>
              <a:gd name="connsiteX6" fmla="*/ 205135 w 925838"/>
              <a:gd name="connsiteY6" fmla="*/ 77778 h 657889"/>
              <a:gd name="connsiteX7" fmla="*/ 19443 w 925838"/>
              <a:gd name="connsiteY7" fmla="*/ 254270 h 657889"/>
              <a:gd name="connsiteX8" fmla="*/ 232089 w 925838"/>
              <a:gd name="connsiteY8" fmla="*/ 590519 h 657889"/>
              <a:gd name="connsiteX9" fmla="*/ 238982 w 925838"/>
              <a:gd name="connsiteY9" fmla="*/ 657889 h 657889"/>
              <a:gd name="connsiteX0" fmla="*/ 238982 w 925838"/>
              <a:gd name="connsiteY0" fmla="*/ 657889 h 657889"/>
              <a:gd name="connsiteX1" fmla="*/ 354772 w 925838"/>
              <a:gd name="connsiteY1" fmla="*/ 616508 h 657889"/>
              <a:gd name="connsiteX2" fmla="*/ 492610 w 925838"/>
              <a:gd name="connsiteY2" fmla="*/ 599223 h 657889"/>
              <a:gd name="connsiteX3" fmla="*/ 871513 w 925838"/>
              <a:gd name="connsiteY3" fmla="*/ 476584 h 657889"/>
              <a:gd name="connsiteX4" fmla="*/ 907259 w 925838"/>
              <a:gd name="connsiteY4" fmla="*/ 178779 h 657889"/>
              <a:gd name="connsiteX5" fmla="*/ 715990 w 925838"/>
              <a:gd name="connsiteY5" fmla="*/ 5177 h 657889"/>
              <a:gd name="connsiteX6" fmla="*/ 205135 w 925838"/>
              <a:gd name="connsiteY6" fmla="*/ 77778 h 657889"/>
              <a:gd name="connsiteX7" fmla="*/ 19443 w 925838"/>
              <a:gd name="connsiteY7" fmla="*/ 254270 h 657889"/>
              <a:gd name="connsiteX8" fmla="*/ 232089 w 925838"/>
              <a:gd name="connsiteY8" fmla="*/ 590519 h 657889"/>
              <a:gd name="connsiteX9" fmla="*/ 238982 w 925838"/>
              <a:gd name="connsiteY9" fmla="*/ 657889 h 657889"/>
              <a:gd name="connsiteX0" fmla="*/ 238982 w 924637"/>
              <a:gd name="connsiteY0" fmla="*/ 657889 h 657889"/>
              <a:gd name="connsiteX1" fmla="*/ 354772 w 924637"/>
              <a:gd name="connsiteY1" fmla="*/ 616508 h 657889"/>
              <a:gd name="connsiteX2" fmla="*/ 516487 w 924637"/>
              <a:gd name="connsiteY2" fmla="*/ 599340 h 657889"/>
              <a:gd name="connsiteX3" fmla="*/ 871513 w 924637"/>
              <a:gd name="connsiteY3" fmla="*/ 476584 h 657889"/>
              <a:gd name="connsiteX4" fmla="*/ 907259 w 924637"/>
              <a:gd name="connsiteY4" fmla="*/ 178779 h 657889"/>
              <a:gd name="connsiteX5" fmla="*/ 715990 w 924637"/>
              <a:gd name="connsiteY5" fmla="*/ 5177 h 657889"/>
              <a:gd name="connsiteX6" fmla="*/ 205135 w 924637"/>
              <a:gd name="connsiteY6" fmla="*/ 77778 h 657889"/>
              <a:gd name="connsiteX7" fmla="*/ 19443 w 924637"/>
              <a:gd name="connsiteY7" fmla="*/ 254270 h 657889"/>
              <a:gd name="connsiteX8" fmla="*/ 232089 w 924637"/>
              <a:gd name="connsiteY8" fmla="*/ 590519 h 657889"/>
              <a:gd name="connsiteX9" fmla="*/ 238982 w 924637"/>
              <a:gd name="connsiteY9" fmla="*/ 657889 h 657889"/>
              <a:gd name="connsiteX0" fmla="*/ 238982 w 924262"/>
              <a:gd name="connsiteY0" fmla="*/ 657889 h 657889"/>
              <a:gd name="connsiteX1" fmla="*/ 354772 w 924262"/>
              <a:gd name="connsiteY1" fmla="*/ 616508 h 657889"/>
              <a:gd name="connsiteX2" fmla="*/ 524192 w 924262"/>
              <a:gd name="connsiteY2" fmla="*/ 604883 h 657889"/>
              <a:gd name="connsiteX3" fmla="*/ 871513 w 924262"/>
              <a:gd name="connsiteY3" fmla="*/ 476584 h 657889"/>
              <a:gd name="connsiteX4" fmla="*/ 907259 w 924262"/>
              <a:gd name="connsiteY4" fmla="*/ 178779 h 657889"/>
              <a:gd name="connsiteX5" fmla="*/ 715990 w 924262"/>
              <a:gd name="connsiteY5" fmla="*/ 5177 h 657889"/>
              <a:gd name="connsiteX6" fmla="*/ 205135 w 924262"/>
              <a:gd name="connsiteY6" fmla="*/ 77778 h 657889"/>
              <a:gd name="connsiteX7" fmla="*/ 19443 w 924262"/>
              <a:gd name="connsiteY7" fmla="*/ 254270 h 657889"/>
              <a:gd name="connsiteX8" fmla="*/ 232089 w 924262"/>
              <a:gd name="connsiteY8" fmla="*/ 590519 h 657889"/>
              <a:gd name="connsiteX9" fmla="*/ 238982 w 924262"/>
              <a:gd name="connsiteY9" fmla="*/ 657889 h 657889"/>
              <a:gd name="connsiteX0" fmla="*/ 238982 w 924262"/>
              <a:gd name="connsiteY0" fmla="*/ 657889 h 657889"/>
              <a:gd name="connsiteX1" fmla="*/ 354772 w 924262"/>
              <a:gd name="connsiteY1" fmla="*/ 616508 h 657889"/>
              <a:gd name="connsiteX2" fmla="*/ 524192 w 924262"/>
              <a:gd name="connsiteY2" fmla="*/ 604883 h 657889"/>
              <a:gd name="connsiteX3" fmla="*/ 871513 w 924262"/>
              <a:gd name="connsiteY3" fmla="*/ 476584 h 657889"/>
              <a:gd name="connsiteX4" fmla="*/ 907259 w 924262"/>
              <a:gd name="connsiteY4" fmla="*/ 178779 h 657889"/>
              <a:gd name="connsiteX5" fmla="*/ 715990 w 924262"/>
              <a:gd name="connsiteY5" fmla="*/ 5177 h 657889"/>
              <a:gd name="connsiteX6" fmla="*/ 205135 w 924262"/>
              <a:gd name="connsiteY6" fmla="*/ 77778 h 657889"/>
              <a:gd name="connsiteX7" fmla="*/ 19443 w 924262"/>
              <a:gd name="connsiteY7" fmla="*/ 254270 h 657889"/>
              <a:gd name="connsiteX8" fmla="*/ 232089 w 924262"/>
              <a:gd name="connsiteY8" fmla="*/ 590519 h 657889"/>
              <a:gd name="connsiteX9" fmla="*/ 238982 w 924262"/>
              <a:gd name="connsiteY9" fmla="*/ 657889 h 657889"/>
              <a:gd name="connsiteX0" fmla="*/ 238982 w 923327"/>
              <a:gd name="connsiteY0" fmla="*/ 657889 h 657889"/>
              <a:gd name="connsiteX1" fmla="*/ 354772 w 923327"/>
              <a:gd name="connsiteY1" fmla="*/ 616508 h 657889"/>
              <a:gd name="connsiteX2" fmla="*/ 543969 w 923327"/>
              <a:gd name="connsiteY2" fmla="*/ 608568 h 657889"/>
              <a:gd name="connsiteX3" fmla="*/ 871513 w 923327"/>
              <a:gd name="connsiteY3" fmla="*/ 476584 h 657889"/>
              <a:gd name="connsiteX4" fmla="*/ 907259 w 923327"/>
              <a:gd name="connsiteY4" fmla="*/ 178779 h 657889"/>
              <a:gd name="connsiteX5" fmla="*/ 715990 w 923327"/>
              <a:gd name="connsiteY5" fmla="*/ 5177 h 657889"/>
              <a:gd name="connsiteX6" fmla="*/ 205135 w 923327"/>
              <a:gd name="connsiteY6" fmla="*/ 77778 h 657889"/>
              <a:gd name="connsiteX7" fmla="*/ 19443 w 923327"/>
              <a:gd name="connsiteY7" fmla="*/ 254270 h 657889"/>
              <a:gd name="connsiteX8" fmla="*/ 232089 w 923327"/>
              <a:gd name="connsiteY8" fmla="*/ 590519 h 657889"/>
              <a:gd name="connsiteX9" fmla="*/ 238982 w 923327"/>
              <a:gd name="connsiteY9" fmla="*/ 657889 h 657889"/>
              <a:gd name="connsiteX0" fmla="*/ 238982 w 922789"/>
              <a:gd name="connsiteY0" fmla="*/ 657889 h 657889"/>
              <a:gd name="connsiteX1" fmla="*/ 354772 w 922789"/>
              <a:gd name="connsiteY1" fmla="*/ 616508 h 657889"/>
              <a:gd name="connsiteX2" fmla="*/ 555775 w 922789"/>
              <a:gd name="connsiteY2" fmla="*/ 610544 h 657889"/>
              <a:gd name="connsiteX3" fmla="*/ 871513 w 922789"/>
              <a:gd name="connsiteY3" fmla="*/ 476584 h 657889"/>
              <a:gd name="connsiteX4" fmla="*/ 907259 w 922789"/>
              <a:gd name="connsiteY4" fmla="*/ 178779 h 657889"/>
              <a:gd name="connsiteX5" fmla="*/ 715990 w 922789"/>
              <a:gd name="connsiteY5" fmla="*/ 5177 h 657889"/>
              <a:gd name="connsiteX6" fmla="*/ 205135 w 922789"/>
              <a:gd name="connsiteY6" fmla="*/ 77778 h 657889"/>
              <a:gd name="connsiteX7" fmla="*/ 19443 w 922789"/>
              <a:gd name="connsiteY7" fmla="*/ 254270 h 657889"/>
              <a:gd name="connsiteX8" fmla="*/ 232089 w 922789"/>
              <a:gd name="connsiteY8" fmla="*/ 590519 h 657889"/>
              <a:gd name="connsiteX9" fmla="*/ 238982 w 922789"/>
              <a:gd name="connsiteY9" fmla="*/ 657889 h 657889"/>
              <a:gd name="connsiteX0" fmla="*/ 907259 w 925253"/>
              <a:gd name="connsiteY0" fmla="*/ 178779 h 657889"/>
              <a:gd name="connsiteX1" fmla="*/ 715990 w 925253"/>
              <a:gd name="connsiteY1" fmla="*/ 5177 h 657889"/>
              <a:gd name="connsiteX2" fmla="*/ 205135 w 925253"/>
              <a:gd name="connsiteY2" fmla="*/ 77778 h 657889"/>
              <a:gd name="connsiteX3" fmla="*/ 19443 w 925253"/>
              <a:gd name="connsiteY3" fmla="*/ 254270 h 657889"/>
              <a:gd name="connsiteX4" fmla="*/ 232089 w 925253"/>
              <a:gd name="connsiteY4" fmla="*/ 590519 h 657889"/>
              <a:gd name="connsiteX5" fmla="*/ 238982 w 925253"/>
              <a:gd name="connsiteY5" fmla="*/ 657889 h 657889"/>
              <a:gd name="connsiteX6" fmla="*/ 354772 w 925253"/>
              <a:gd name="connsiteY6" fmla="*/ 616508 h 657889"/>
              <a:gd name="connsiteX7" fmla="*/ 555775 w 925253"/>
              <a:gd name="connsiteY7" fmla="*/ 610544 h 657889"/>
              <a:gd name="connsiteX8" fmla="*/ 871513 w 925253"/>
              <a:gd name="connsiteY8" fmla="*/ 476584 h 657889"/>
              <a:gd name="connsiteX9" fmla="*/ 916435 w 925253"/>
              <a:gd name="connsiteY9" fmla="*/ 188356 h 657889"/>
              <a:gd name="connsiteX0" fmla="*/ 715990 w 925253"/>
              <a:gd name="connsiteY0" fmla="*/ 5177 h 657889"/>
              <a:gd name="connsiteX1" fmla="*/ 205135 w 925253"/>
              <a:gd name="connsiteY1" fmla="*/ 77778 h 657889"/>
              <a:gd name="connsiteX2" fmla="*/ 19443 w 925253"/>
              <a:gd name="connsiteY2" fmla="*/ 254270 h 657889"/>
              <a:gd name="connsiteX3" fmla="*/ 232089 w 925253"/>
              <a:gd name="connsiteY3" fmla="*/ 590519 h 657889"/>
              <a:gd name="connsiteX4" fmla="*/ 238982 w 925253"/>
              <a:gd name="connsiteY4" fmla="*/ 657889 h 657889"/>
              <a:gd name="connsiteX5" fmla="*/ 354772 w 925253"/>
              <a:gd name="connsiteY5" fmla="*/ 616508 h 657889"/>
              <a:gd name="connsiteX6" fmla="*/ 555775 w 925253"/>
              <a:gd name="connsiteY6" fmla="*/ 610544 h 657889"/>
              <a:gd name="connsiteX7" fmla="*/ 871513 w 925253"/>
              <a:gd name="connsiteY7" fmla="*/ 476584 h 657889"/>
              <a:gd name="connsiteX8" fmla="*/ 916435 w 925253"/>
              <a:gd name="connsiteY8" fmla="*/ 188356 h 657889"/>
              <a:gd name="connsiteX0" fmla="*/ 796516 w 925253"/>
              <a:gd name="connsiteY0" fmla="*/ 6385 h 642389"/>
              <a:gd name="connsiteX1" fmla="*/ 205135 w 925253"/>
              <a:gd name="connsiteY1" fmla="*/ 62278 h 642389"/>
              <a:gd name="connsiteX2" fmla="*/ 19443 w 925253"/>
              <a:gd name="connsiteY2" fmla="*/ 238770 h 642389"/>
              <a:gd name="connsiteX3" fmla="*/ 232089 w 925253"/>
              <a:gd name="connsiteY3" fmla="*/ 575019 h 642389"/>
              <a:gd name="connsiteX4" fmla="*/ 238982 w 925253"/>
              <a:gd name="connsiteY4" fmla="*/ 642389 h 642389"/>
              <a:gd name="connsiteX5" fmla="*/ 354772 w 925253"/>
              <a:gd name="connsiteY5" fmla="*/ 601008 h 642389"/>
              <a:gd name="connsiteX6" fmla="*/ 555775 w 925253"/>
              <a:gd name="connsiteY6" fmla="*/ 595044 h 642389"/>
              <a:gd name="connsiteX7" fmla="*/ 871513 w 925253"/>
              <a:gd name="connsiteY7" fmla="*/ 461084 h 642389"/>
              <a:gd name="connsiteX8" fmla="*/ 916435 w 925253"/>
              <a:gd name="connsiteY8" fmla="*/ 172856 h 642389"/>
              <a:gd name="connsiteX0" fmla="*/ 796516 w 925253"/>
              <a:gd name="connsiteY0" fmla="*/ 21300 h 657304"/>
              <a:gd name="connsiteX1" fmla="*/ 205135 w 925253"/>
              <a:gd name="connsiteY1" fmla="*/ 77193 h 657304"/>
              <a:gd name="connsiteX2" fmla="*/ 19443 w 925253"/>
              <a:gd name="connsiteY2" fmla="*/ 253685 h 657304"/>
              <a:gd name="connsiteX3" fmla="*/ 232089 w 925253"/>
              <a:gd name="connsiteY3" fmla="*/ 589934 h 657304"/>
              <a:gd name="connsiteX4" fmla="*/ 238982 w 925253"/>
              <a:gd name="connsiteY4" fmla="*/ 657304 h 657304"/>
              <a:gd name="connsiteX5" fmla="*/ 354772 w 925253"/>
              <a:gd name="connsiteY5" fmla="*/ 615923 h 657304"/>
              <a:gd name="connsiteX6" fmla="*/ 555775 w 925253"/>
              <a:gd name="connsiteY6" fmla="*/ 609959 h 657304"/>
              <a:gd name="connsiteX7" fmla="*/ 871513 w 925253"/>
              <a:gd name="connsiteY7" fmla="*/ 475999 h 657304"/>
              <a:gd name="connsiteX8" fmla="*/ 916435 w 925253"/>
              <a:gd name="connsiteY8" fmla="*/ 187771 h 657304"/>
              <a:gd name="connsiteX0" fmla="*/ 796516 w 925253"/>
              <a:gd name="connsiteY0" fmla="*/ 23028 h 659032"/>
              <a:gd name="connsiteX1" fmla="*/ 205135 w 925253"/>
              <a:gd name="connsiteY1" fmla="*/ 78921 h 659032"/>
              <a:gd name="connsiteX2" fmla="*/ 19443 w 925253"/>
              <a:gd name="connsiteY2" fmla="*/ 255413 h 659032"/>
              <a:gd name="connsiteX3" fmla="*/ 232089 w 925253"/>
              <a:gd name="connsiteY3" fmla="*/ 591662 h 659032"/>
              <a:gd name="connsiteX4" fmla="*/ 238982 w 925253"/>
              <a:gd name="connsiteY4" fmla="*/ 659032 h 659032"/>
              <a:gd name="connsiteX5" fmla="*/ 354772 w 925253"/>
              <a:gd name="connsiteY5" fmla="*/ 617651 h 659032"/>
              <a:gd name="connsiteX6" fmla="*/ 555775 w 925253"/>
              <a:gd name="connsiteY6" fmla="*/ 611687 h 659032"/>
              <a:gd name="connsiteX7" fmla="*/ 871513 w 925253"/>
              <a:gd name="connsiteY7" fmla="*/ 477727 h 659032"/>
              <a:gd name="connsiteX8" fmla="*/ 916435 w 925253"/>
              <a:gd name="connsiteY8" fmla="*/ 189499 h 659032"/>
              <a:gd name="connsiteX0" fmla="*/ 796516 w 925253"/>
              <a:gd name="connsiteY0" fmla="*/ 24296 h 660300"/>
              <a:gd name="connsiteX1" fmla="*/ 205135 w 925253"/>
              <a:gd name="connsiteY1" fmla="*/ 80189 h 660300"/>
              <a:gd name="connsiteX2" fmla="*/ 19443 w 925253"/>
              <a:gd name="connsiteY2" fmla="*/ 256681 h 660300"/>
              <a:gd name="connsiteX3" fmla="*/ 232089 w 925253"/>
              <a:gd name="connsiteY3" fmla="*/ 592930 h 660300"/>
              <a:gd name="connsiteX4" fmla="*/ 238982 w 925253"/>
              <a:gd name="connsiteY4" fmla="*/ 660300 h 660300"/>
              <a:gd name="connsiteX5" fmla="*/ 354772 w 925253"/>
              <a:gd name="connsiteY5" fmla="*/ 618919 h 660300"/>
              <a:gd name="connsiteX6" fmla="*/ 555775 w 925253"/>
              <a:gd name="connsiteY6" fmla="*/ 612955 h 660300"/>
              <a:gd name="connsiteX7" fmla="*/ 871513 w 925253"/>
              <a:gd name="connsiteY7" fmla="*/ 478995 h 660300"/>
              <a:gd name="connsiteX8" fmla="*/ 916435 w 925253"/>
              <a:gd name="connsiteY8" fmla="*/ 190767 h 660300"/>
              <a:gd name="connsiteX0" fmla="*/ 796516 w 925253"/>
              <a:gd name="connsiteY0" fmla="*/ 24296 h 660300"/>
              <a:gd name="connsiteX1" fmla="*/ 205135 w 925253"/>
              <a:gd name="connsiteY1" fmla="*/ 80189 h 660300"/>
              <a:gd name="connsiteX2" fmla="*/ 19443 w 925253"/>
              <a:gd name="connsiteY2" fmla="*/ 256681 h 660300"/>
              <a:gd name="connsiteX3" fmla="*/ 232089 w 925253"/>
              <a:gd name="connsiteY3" fmla="*/ 592930 h 660300"/>
              <a:gd name="connsiteX4" fmla="*/ 238982 w 925253"/>
              <a:gd name="connsiteY4" fmla="*/ 660300 h 660300"/>
              <a:gd name="connsiteX5" fmla="*/ 354772 w 925253"/>
              <a:gd name="connsiteY5" fmla="*/ 618919 h 660300"/>
              <a:gd name="connsiteX6" fmla="*/ 555775 w 925253"/>
              <a:gd name="connsiteY6" fmla="*/ 612955 h 660300"/>
              <a:gd name="connsiteX7" fmla="*/ 871513 w 925253"/>
              <a:gd name="connsiteY7" fmla="*/ 478995 h 660300"/>
              <a:gd name="connsiteX8" fmla="*/ 916435 w 925253"/>
              <a:gd name="connsiteY8" fmla="*/ 190767 h 660300"/>
              <a:gd name="connsiteX0" fmla="*/ 796516 w 925253"/>
              <a:gd name="connsiteY0" fmla="*/ 24462 h 660466"/>
              <a:gd name="connsiteX1" fmla="*/ 203578 w 925253"/>
              <a:gd name="connsiteY1" fmla="*/ 79486 h 660466"/>
              <a:gd name="connsiteX2" fmla="*/ 19443 w 925253"/>
              <a:gd name="connsiteY2" fmla="*/ 256847 h 660466"/>
              <a:gd name="connsiteX3" fmla="*/ 232089 w 925253"/>
              <a:gd name="connsiteY3" fmla="*/ 593096 h 660466"/>
              <a:gd name="connsiteX4" fmla="*/ 238982 w 925253"/>
              <a:gd name="connsiteY4" fmla="*/ 660466 h 660466"/>
              <a:gd name="connsiteX5" fmla="*/ 354772 w 925253"/>
              <a:gd name="connsiteY5" fmla="*/ 619085 h 660466"/>
              <a:gd name="connsiteX6" fmla="*/ 555775 w 925253"/>
              <a:gd name="connsiteY6" fmla="*/ 613121 h 660466"/>
              <a:gd name="connsiteX7" fmla="*/ 871513 w 925253"/>
              <a:gd name="connsiteY7" fmla="*/ 479161 h 660466"/>
              <a:gd name="connsiteX8" fmla="*/ 916435 w 925253"/>
              <a:gd name="connsiteY8" fmla="*/ 190933 h 660466"/>
              <a:gd name="connsiteX0" fmla="*/ 796516 w 871513"/>
              <a:gd name="connsiteY0" fmla="*/ 24462 h 660466"/>
              <a:gd name="connsiteX1" fmla="*/ 203578 w 871513"/>
              <a:gd name="connsiteY1" fmla="*/ 79486 h 660466"/>
              <a:gd name="connsiteX2" fmla="*/ 19443 w 871513"/>
              <a:gd name="connsiteY2" fmla="*/ 256847 h 660466"/>
              <a:gd name="connsiteX3" fmla="*/ 232089 w 871513"/>
              <a:gd name="connsiteY3" fmla="*/ 593096 h 660466"/>
              <a:gd name="connsiteX4" fmla="*/ 238982 w 871513"/>
              <a:gd name="connsiteY4" fmla="*/ 660466 h 660466"/>
              <a:gd name="connsiteX5" fmla="*/ 354772 w 871513"/>
              <a:gd name="connsiteY5" fmla="*/ 619085 h 660466"/>
              <a:gd name="connsiteX6" fmla="*/ 555775 w 871513"/>
              <a:gd name="connsiteY6" fmla="*/ 613121 h 660466"/>
              <a:gd name="connsiteX7" fmla="*/ 871513 w 871513"/>
              <a:gd name="connsiteY7" fmla="*/ 479161 h 660466"/>
              <a:gd name="connsiteX0" fmla="*/ 796516 w 907656"/>
              <a:gd name="connsiteY0" fmla="*/ 24462 h 660466"/>
              <a:gd name="connsiteX1" fmla="*/ 203578 w 907656"/>
              <a:gd name="connsiteY1" fmla="*/ 79486 h 660466"/>
              <a:gd name="connsiteX2" fmla="*/ 19443 w 907656"/>
              <a:gd name="connsiteY2" fmla="*/ 256847 h 660466"/>
              <a:gd name="connsiteX3" fmla="*/ 232089 w 907656"/>
              <a:gd name="connsiteY3" fmla="*/ 593096 h 660466"/>
              <a:gd name="connsiteX4" fmla="*/ 238982 w 907656"/>
              <a:gd name="connsiteY4" fmla="*/ 660466 h 660466"/>
              <a:gd name="connsiteX5" fmla="*/ 354772 w 907656"/>
              <a:gd name="connsiteY5" fmla="*/ 619085 h 660466"/>
              <a:gd name="connsiteX6" fmla="*/ 555775 w 907656"/>
              <a:gd name="connsiteY6" fmla="*/ 613121 h 660466"/>
              <a:gd name="connsiteX7" fmla="*/ 907656 w 907656"/>
              <a:gd name="connsiteY7" fmla="*/ 410521 h 660466"/>
              <a:gd name="connsiteX0" fmla="*/ 796516 w 907656"/>
              <a:gd name="connsiteY0" fmla="*/ 24462 h 660466"/>
              <a:gd name="connsiteX1" fmla="*/ 203578 w 907656"/>
              <a:gd name="connsiteY1" fmla="*/ 79486 h 660466"/>
              <a:gd name="connsiteX2" fmla="*/ 19443 w 907656"/>
              <a:gd name="connsiteY2" fmla="*/ 256847 h 660466"/>
              <a:gd name="connsiteX3" fmla="*/ 232089 w 907656"/>
              <a:gd name="connsiteY3" fmla="*/ 593096 h 660466"/>
              <a:gd name="connsiteX4" fmla="*/ 238982 w 907656"/>
              <a:gd name="connsiteY4" fmla="*/ 660466 h 660466"/>
              <a:gd name="connsiteX5" fmla="*/ 354772 w 907656"/>
              <a:gd name="connsiteY5" fmla="*/ 619085 h 660466"/>
              <a:gd name="connsiteX6" fmla="*/ 555775 w 907656"/>
              <a:gd name="connsiteY6" fmla="*/ 613121 h 660466"/>
              <a:gd name="connsiteX7" fmla="*/ 907656 w 907656"/>
              <a:gd name="connsiteY7" fmla="*/ 410521 h 660466"/>
              <a:gd name="connsiteX0" fmla="*/ 796516 w 907656"/>
              <a:gd name="connsiteY0" fmla="*/ 24462 h 660466"/>
              <a:gd name="connsiteX1" fmla="*/ 203578 w 907656"/>
              <a:gd name="connsiteY1" fmla="*/ 79486 h 660466"/>
              <a:gd name="connsiteX2" fmla="*/ 19443 w 907656"/>
              <a:gd name="connsiteY2" fmla="*/ 256847 h 660466"/>
              <a:gd name="connsiteX3" fmla="*/ 232089 w 907656"/>
              <a:gd name="connsiteY3" fmla="*/ 593096 h 660466"/>
              <a:gd name="connsiteX4" fmla="*/ 238982 w 907656"/>
              <a:gd name="connsiteY4" fmla="*/ 660466 h 660466"/>
              <a:gd name="connsiteX5" fmla="*/ 354772 w 907656"/>
              <a:gd name="connsiteY5" fmla="*/ 619085 h 660466"/>
              <a:gd name="connsiteX6" fmla="*/ 555775 w 907656"/>
              <a:gd name="connsiteY6" fmla="*/ 613121 h 660466"/>
              <a:gd name="connsiteX7" fmla="*/ 907656 w 907656"/>
              <a:gd name="connsiteY7" fmla="*/ 410521 h 660466"/>
              <a:gd name="connsiteX0" fmla="*/ 796516 w 907656"/>
              <a:gd name="connsiteY0" fmla="*/ 24462 h 660466"/>
              <a:gd name="connsiteX1" fmla="*/ 203578 w 907656"/>
              <a:gd name="connsiteY1" fmla="*/ 79486 h 660466"/>
              <a:gd name="connsiteX2" fmla="*/ 19443 w 907656"/>
              <a:gd name="connsiteY2" fmla="*/ 256847 h 660466"/>
              <a:gd name="connsiteX3" fmla="*/ 232089 w 907656"/>
              <a:gd name="connsiteY3" fmla="*/ 593096 h 660466"/>
              <a:gd name="connsiteX4" fmla="*/ 238982 w 907656"/>
              <a:gd name="connsiteY4" fmla="*/ 660466 h 660466"/>
              <a:gd name="connsiteX5" fmla="*/ 354772 w 907656"/>
              <a:gd name="connsiteY5" fmla="*/ 619085 h 660466"/>
              <a:gd name="connsiteX6" fmla="*/ 555775 w 907656"/>
              <a:gd name="connsiteY6" fmla="*/ 613121 h 660466"/>
              <a:gd name="connsiteX7" fmla="*/ 907656 w 907656"/>
              <a:gd name="connsiteY7" fmla="*/ 410521 h 660466"/>
              <a:gd name="connsiteX0" fmla="*/ 796516 w 906206"/>
              <a:gd name="connsiteY0" fmla="*/ 24462 h 660466"/>
              <a:gd name="connsiteX1" fmla="*/ 203578 w 906206"/>
              <a:gd name="connsiteY1" fmla="*/ 79486 h 660466"/>
              <a:gd name="connsiteX2" fmla="*/ 19443 w 906206"/>
              <a:gd name="connsiteY2" fmla="*/ 256847 h 660466"/>
              <a:gd name="connsiteX3" fmla="*/ 232089 w 906206"/>
              <a:gd name="connsiteY3" fmla="*/ 593096 h 660466"/>
              <a:gd name="connsiteX4" fmla="*/ 238982 w 906206"/>
              <a:gd name="connsiteY4" fmla="*/ 660466 h 660466"/>
              <a:gd name="connsiteX5" fmla="*/ 354772 w 906206"/>
              <a:gd name="connsiteY5" fmla="*/ 619085 h 660466"/>
              <a:gd name="connsiteX6" fmla="*/ 555775 w 906206"/>
              <a:gd name="connsiteY6" fmla="*/ 613121 h 660466"/>
              <a:gd name="connsiteX7" fmla="*/ 906206 w 906206"/>
              <a:gd name="connsiteY7" fmla="*/ 405534 h 660466"/>
              <a:gd name="connsiteX0" fmla="*/ 796516 w 906206"/>
              <a:gd name="connsiteY0" fmla="*/ 24462 h 660466"/>
              <a:gd name="connsiteX1" fmla="*/ 203578 w 906206"/>
              <a:gd name="connsiteY1" fmla="*/ 79486 h 660466"/>
              <a:gd name="connsiteX2" fmla="*/ 19443 w 906206"/>
              <a:gd name="connsiteY2" fmla="*/ 256847 h 660466"/>
              <a:gd name="connsiteX3" fmla="*/ 232089 w 906206"/>
              <a:gd name="connsiteY3" fmla="*/ 593096 h 660466"/>
              <a:gd name="connsiteX4" fmla="*/ 238982 w 906206"/>
              <a:gd name="connsiteY4" fmla="*/ 660466 h 660466"/>
              <a:gd name="connsiteX5" fmla="*/ 354772 w 906206"/>
              <a:gd name="connsiteY5" fmla="*/ 619085 h 660466"/>
              <a:gd name="connsiteX6" fmla="*/ 555775 w 906206"/>
              <a:gd name="connsiteY6" fmla="*/ 613121 h 660466"/>
              <a:gd name="connsiteX7" fmla="*/ 906206 w 906206"/>
              <a:gd name="connsiteY7" fmla="*/ 405534 h 660466"/>
              <a:gd name="connsiteX0" fmla="*/ 796516 w 906206"/>
              <a:gd name="connsiteY0" fmla="*/ 24462 h 660466"/>
              <a:gd name="connsiteX1" fmla="*/ 203578 w 906206"/>
              <a:gd name="connsiteY1" fmla="*/ 79486 h 660466"/>
              <a:gd name="connsiteX2" fmla="*/ 19443 w 906206"/>
              <a:gd name="connsiteY2" fmla="*/ 256847 h 660466"/>
              <a:gd name="connsiteX3" fmla="*/ 232089 w 906206"/>
              <a:gd name="connsiteY3" fmla="*/ 593096 h 660466"/>
              <a:gd name="connsiteX4" fmla="*/ 238982 w 906206"/>
              <a:gd name="connsiteY4" fmla="*/ 660466 h 660466"/>
              <a:gd name="connsiteX5" fmla="*/ 354772 w 906206"/>
              <a:gd name="connsiteY5" fmla="*/ 619085 h 660466"/>
              <a:gd name="connsiteX6" fmla="*/ 555775 w 906206"/>
              <a:gd name="connsiteY6" fmla="*/ 613121 h 660466"/>
              <a:gd name="connsiteX7" fmla="*/ 906206 w 906206"/>
              <a:gd name="connsiteY7" fmla="*/ 405534 h 660466"/>
              <a:gd name="connsiteX0" fmla="*/ 796516 w 906206"/>
              <a:gd name="connsiteY0" fmla="*/ 24462 h 660466"/>
              <a:gd name="connsiteX1" fmla="*/ 203578 w 906206"/>
              <a:gd name="connsiteY1" fmla="*/ 79486 h 660466"/>
              <a:gd name="connsiteX2" fmla="*/ 19443 w 906206"/>
              <a:gd name="connsiteY2" fmla="*/ 256847 h 660466"/>
              <a:gd name="connsiteX3" fmla="*/ 232089 w 906206"/>
              <a:gd name="connsiteY3" fmla="*/ 593096 h 660466"/>
              <a:gd name="connsiteX4" fmla="*/ 238982 w 906206"/>
              <a:gd name="connsiteY4" fmla="*/ 660466 h 660466"/>
              <a:gd name="connsiteX5" fmla="*/ 354772 w 906206"/>
              <a:gd name="connsiteY5" fmla="*/ 619085 h 660466"/>
              <a:gd name="connsiteX6" fmla="*/ 555775 w 906206"/>
              <a:gd name="connsiteY6" fmla="*/ 613121 h 660466"/>
              <a:gd name="connsiteX7" fmla="*/ 906206 w 906206"/>
              <a:gd name="connsiteY7" fmla="*/ 405534 h 660466"/>
              <a:gd name="connsiteX0" fmla="*/ 796516 w 906206"/>
              <a:gd name="connsiteY0" fmla="*/ 24462 h 660466"/>
              <a:gd name="connsiteX1" fmla="*/ 203578 w 906206"/>
              <a:gd name="connsiteY1" fmla="*/ 79486 h 660466"/>
              <a:gd name="connsiteX2" fmla="*/ 19443 w 906206"/>
              <a:gd name="connsiteY2" fmla="*/ 256847 h 660466"/>
              <a:gd name="connsiteX3" fmla="*/ 232089 w 906206"/>
              <a:gd name="connsiteY3" fmla="*/ 593096 h 660466"/>
              <a:gd name="connsiteX4" fmla="*/ 238982 w 906206"/>
              <a:gd name="connsiteY4" fmla="*/ 660466 h 660466"/>
              <a:gd name="connsiteX5" fmla="*/ 354772 w 906206"/>
              <a:gd name="connsiteY5" fmla="*/ 619085 h 660466"/>
              <a:gd name="connsiteX6" fmla="*/ 555775 w 906206"/>
              <a:gd name="connsiteY6" fmla="*/ 613121 h 660466"/>
              <a:gd name="connsiteX7" fmla="*/ 906206 w 906206"/>
              <a:gd name="connsiteY7" fmla="*/ 405534 h 660466"/>
              <a:gd name="connsiteX0" fmla="*/ 796516 w 906206"/>
              <a:gd name="connsiteY0" fmla="*/ 24462 h 660466"/>
              <a:gd name="connsiteX1" fmla="*/ 203578 w 906206"/>
              <a:gd name="connsiteY1" fmla="*/ 79486 h 660466"/>
              <a:gd name="connsiteX2" fmla="*/ 19443 w 906206"/>
              <a:gd name="connsiteY2" fmla="*/ 256847 h 660466"/>
              <a:gd name="connsiteX3" fmla="*/ 232089 w 906206"/>
              <a:gd name="connsiteY3" fmla="*/ 593096 h 660466"/>
              <a:gd name="connsiteX4" fmla="*/ 238982 w 906206"/>
              <a:gd name="connsiteY4" fmla="*/ 660466 h 660466"/>
              <a:gd name="connsiteX5" fmla="*/ 354772 w 906206"/>
              <a:gd name="connsiteY5" fmla="*/ 619085 h 660466"/>
              <a:gd name="connsiteX6" fmla="*/ 555775 w 906206"/>
              <a:gd name="connsiteY6" fmla="*/ 613121 h 660466"/>
              <a:gd name="connsiteX7" fmla="*/ 906206 w 906206"/>
              <a:gd name="connsiteY7" fmla="*/ 405534 h 660466"/>
              <a:gd name="connsiteX0" fmla="*/ 796516 w 906206"/>
              <a:gd name="connsiteY0" fmla="*/ 24462 h 660466"/>
              <a:gd name="connsiteX1" fmla="*/ 203578 w 906206"/>
              <a:gd name="connsiteY1" fmla="*/ 79486 h 660466"/>
              <a:gd name="connsiteX2" fmla="*/ 19443 w 906206"/>
              <a:gd name="connsiteY2" fmla="*/ 256847 h 660466"/>
              <a:gd name="connsiteX3" fmla="*/ 232089 w 906206"/>
              <a:gd name="connsiteY3" fmla="*/ 593096 h 660466"/>
              <a:gd name="connsiteX4" fmla="*/ 238982 w 906206"/>
              <a:gd name="connsiteY4" fmla="*/ 660466 h 660466"/>
              <a:gd name="connsiteX5" fmla="*/ 354772 w 906206"/>
              <a:gd name="connsiteY5" fmla="*/ 619085 h 660466"/>
              <a:gd name="connsiteX6" fmla="*/ 555775 w 906206"/>
              <a:gd name="connsiteY6" fmla="*/ 613121 h 660466"/>
              <a:gd name="connsiteX7" fmla="*/ 906206 w 906206"/>
              <a:gd name="connsiteY7" fmla="*/ 405534 h 66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206" h="660466">
                <a:moveTo>
                  <a:pt x="796516" y="24462"/>
                </a:moveTo>
                <a:cubicBezTo>
                  <a:pt x="582196" y="-37768"/>
                  <a:pt x="332110" y="32895"/>
                  <a:pt x="203578" y="79486"/>
                </a:cubicBezTo>
                <a:cubicBezTo>
                  <a:pt x="75046" y="126077"/>
                  <a:pt x="65228" y="156016"/>
                  <a:pt x="19443" y="256847"/>
                </a:cubicBezTo>
                <a:cubicBezTo>
                  <a:pt x="-29803" y="393776"/>
                  <a:pt x="5299" y="518706"/>
                  <a:pt x="232089" y="593096"/>
                </a:cubicBezTo>
                <a:cubicBezTo>
                  <a:pt x="285239" y="611098"/>
                  <a:pt x="238982" y="660466"/>
                  <a:pt x="238982" y="660466"/>
                </a:cubicBezTo>
                <a:cubicBezTo>
                  <a:pt x="247518" y="659701"/>
                  <a:pt x="301973" y="626976"/>
                  <a:pt x="354772" y="619085"/>
                </a:cubicBezTo>
                <a:cubicBezTo>
                  <a:pt x="407571" y="611194"/>
                  <a:pt x="483775" y="627430"/>
                  <a:pt x="555775" y="613121"/>
                </a:cubicBezTo>
                <a:cubicBezTo>
                  <a:pt x="627775" y="598812"/>
                  <a:pt x="866839" y="543580"/>
                  <a:pt x="906206" y="405534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0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C4474318-9BA9-4C58-85CC-EAF141DDB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9ADBC609-A264-4706-8FCD-C3B072E7C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678838" y="1135438"/>
            <a:ext cx="4728955" cy="4602352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196455 w 12114253"/>
              <a:gd name="connsiteY11" fmla="*/ 5908410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141474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236797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92239 w 12114253"/>
              <a:gd name="connsiteY11" fmla="*/ 5912762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3319168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13512"/>
              <a:gd name="connsiteY0" fmla="*/ 25991 h 6257002"/>
              <a:gd name="connsiteX1" fmla="*/ 304663 w 12113512"/>
              <a:gd name="connsiteY1" fmla="*/ 36752 h 6257002"/>
              <a:gd name="connsiteX2" fmla="*/ 0 w 12113512"/>
              <a:gd name="connsiteY2" fmla="*/ 73933 h 6257002"/>
              <a:gd name="connsiteX3" fmla="*/ 0 w 12113512"/>
              <a:gd name="connsiteY3" fmla="*/ 935137 h 6257002"/>
              <a:gd name="connsiteX4" fmla="*/ 4597 w 12113512"/>
              <a:gd name="connsiteY4" fmla="*/ 935137 h 6257002"/>
              <a:gd name="connsiteX5" fmla="*/ 88972 w 12113512"/>
              <a:gd name="connsiteY5" fmla="*/ 3549839 h 6257002"/>
              <a:gd name="connsiteX6" fmla="*/ 148480 w 12113512"/>
              <a:gd name="connsiteY6" fmla="*/ 5956832 h 6257002"/>
              <a:gd name="connsiteX7" fmla="*/ 3319168 w 12113512"/>
              <a:gd name="connsiteY7" fmla="*/ 5959368 h 6257002"/>
              <a:gd name="connsiteX8" fmla="*/ 4308929 w 12113512"/>
              <a:gd name="connsiteY8" fmla="*/ 5952708 h 6257002"/>
              <a:gd name="connsiteX9" fmla="*/ 5308288 w 12113512"/>
              <a:gd name="connsiteY9" fmla="*/ 5963801 h 6257002"/>
              <a:gd name="connsiteX10" fmla="*/ 5707509 w 12113512"/>
              <a:gd name="connsiteY10" fmla="*/ 6257002 h 6257002"/>
              <a:gd name="connsiteX11" fmla="*/ 6071394 w 12113512"/>
              <a:gd name="connsiteY11" fmla="*/ 5943105 h 6257002"/>
              <a:gd name="connsiteX12" fmla="*/ 9098386 w 12113512"/>
              <a:gd name="connsiteY12" fmla="*/ 5937615 h 6257002"/>
              <a:gd name="connsiteX13" fmla="*/ 10007288 w 12113512"/>
              <a:gd name="connsiteY13" fmla="*/ 5940490 h 6257002"/>
              <a:gd name="connsiteX14" fmla="*/ 10927227 w 12113512"/>
              <a:gd name="connsiteY14" fmla="*/ 5948357 h 6257002"/>
              <a:gd name="connsiteX15" fmla="*/ 12085310 w 12113512"/>
              <a:gd name="connsiteY15" fmla="*/ 5947311 h 6257002"/>
              <a:gd name="connsiteX16" fmla="*/ 12063456 w 12113512"/>
              <a:gd name="connsiteY16" fmla="*/ 2647665 h 6257002"/>
              <a:gd name="connsiteX17" fmla="*/ 12054104 w 12113512"/>
              <a:gd name="connsiteY17" fmla="*/ 202304 h 6257002"/>
              <a:gd name="connsiteX18" fmla="*/ 11486459 w 12113512"/>
              <a:gd name="connsiteY18" fmla="*/ 141081 h 6257002"/>
              <a:gd name="connsiteX19" fmla="*/ 10259313 w 12113512"/>
              <a:gd name="connsiteY19" fmla="*/ 127050 h 6257002"/>
              <a:gd name="connsiteX20" fmla="*/ 7599878 w 12113512"/>
              <a:gd name="connsiteY20" fmla="*/ 101901 h 6257002"/>
              <a:gd name="connsiteX21" fmla="*/ 1892744 w 12113512"/>
              <a:gd name="connsiteY21" fmla="*/ 25991 h 6257002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59313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23511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2161267 w 12117505"/>
              <a:gd name="connsiteY0" fmla="*/ 19141 h 6220250"/>
              <a:gd name="connsiteX1" fmla="*/ 304663 w 12117505"/>
              <a:gd name="connsiteY1" fmla="*/ 0 h 6220250"/>
              <a:gd name="connsiteX2" fmla="*/ 0 w 12117505"/>
              <a:gd name="connsiteY2" fmla="*/ 37181 h 6220250"/>
              <a:gd name="connsiteX3" fmla="*/ 0 w 12117505"/>
              <a:gd name="connsiteY3" fmla="*/ 898385 h 6220250"/>
              <a:gd name="connsiteX4" fmla="*/ 4597 w 12117505"/>
              <a:gd name="connsiteY4" fmla="*/ 898385 h 6220250"/>
              <a:gd name="connsiteX5" fmla="*/ 88972 w 12117505"/>
              <a:gd name="connsiteY5" fmla="*/ 3513087 h 6220250"/>
              <a:gd name="connsiteX6" fmla="*/ 148480 w 12117505"/>
              <a:gd name="connsiteY6" fmla="*/ 5920080 h 6220250"/>
              <a:gd name="connsiteX7" fmla="*/ 3319168 w 12117505"/>
              <a:gd name="connsiteY7" fmla="*/ 5922616 h 6220250"/>
              <a:gd name="connsiteX8" fmla="*/ 4308929 w 12117505"/>
              <a:gd name="connsiteY8" fmla="*/ 5915956 h 6220250"/>
              <a:gd name="connsiteX9" fmla="*/ 5308288 w 12117505"/>
              <a:gd name="connsiteY9" fmla="*/ 5927049 h 6220250"/>
              <a:gd name="connsiteX10" fmla="*/ 5707509 w 12117505"/>
              <a:gd name="connsiteY10" fmla="*/ 6220250 h 6220250"/>
              <a:gd name="connsiteX11" fmla="*/ 6071394 w 12117505"/>
              <a:gd name="connsiteY11" fmla="*/ 5906353 h 6220250"/>
              <a:gd name="connsiteX12" fmla="*/ 9098386 w 12117505"/>
              <a:gd name="connsiteY12" fmla="*/ 5900863 h 6220250"/>
              <a:gd name="connsiteX13" fmla="*/ 10007288 w 12117505"/>
              <a:gd name="connsiteY13" fmla="*/ 5903738 h 6220250"/>
              <a:gd name="connsiteX14" fmla="*/ 10927227 w 12117505"/>
              <a:gd name="connsiteY14" fmla="*/ 5911605 h 6220250"/>
              <a:gd name="connsiteX15" fmla="*/ 12085310 w 12117505"/>
              <a:gd name="connsiteY15" fmla="*/ 5910559 h 6220250"/>
              <a:gd name="connsiteX16" fmla="*/ 12063456 w 12117505"/>
              <a:gd name="connsiteY16" fmla="*/ 2610913 h 6220250"/>
              <a:gd name="connsiteX17" fmla="*/ 12054104 w 12117505"/>
              <a:gd name="connsiteY17" fmla="*/ 165552 h 6220250"/>
              <a:gd name="connsiteX18" fmla="*/ 11486459 w 12117505"/>
              <a:gd name="connsiteY18" fmla="*/ 104329 h 6220250"/>
              <a:gd name="connsiteX19" fmla="*/ 10223511 w 12117505"/>
              <a:gd name="connsiteY19" fmla="*/ 90298 h 6220250"/>
              <a:gd name="connsiteX20" fmla="*/ 7599878 w 12117505"/>
              <a:gd name="connsiteY20" fmla="*/ 65149 h 6220250"/>
              <a:gd name="connsiteX21" fmla="*/ 2161267 w 12117505"/>
              <a:gd name="connsiteY21" fmla="*/ 19141 h 6220250"/>
              <a:gd name="connsiteX0" fmla="*/ 2161267 w 12117505"/>
              <a:gd name="connsiteY0" fmla="*/ 19141 h 6220250"/>
              <a:gd name="connsiteX1" fmla="*/ 304663 w 12117505"/>
              <a:gd name="connsiteY1" fmla="*/ 0 h 6220250"/>
              <a:gd name="connsiteX2" fmla="*/ 0 w 12117505"/>
              <a:gd name="connsiteY2" fmla="*/ 140095 h 6220250"/>
              <a:gd name="connsiteX3" fmla="*/ 0 w 12117505"/>
              <a:gd name="connsiteY3" fmla="*/ 898385 h 6220250"/>
              <a:gd name="connsiteX4" fmla="*/ 4597 w 12117505"/>
              <a:gd name="connsiteY4" fmla="*/ 898385 h 6220250"/>
              <a:gd name="connsiteX5" fmla="*/ 88972 w 12117505"/>
              <a:gd name="connsiteY5" fmla="*/ 3513087 h 6220250"/>
              <a:gd name="connsiteX6" fmla="*/ 148480 w 12117505"/>
              <a:gd name="connsiteY6" fmla="*/ 5920080 h 6220250"/>
              <a:gd name="connsiteX7" fmla="*/ 3319168 w 12117505"/>
              <a:gd name="connsiteY7" fmla="*/ 5922616 h 6220250"/>
              <a:gd name="connsiteX8" fmla="*/ 4308929 w 12117505"/>
              <a:gd name="connsiteY8" fmla="*/ 5915956 h 6220250"/>
              <a:gd name="connsiteX9" fmla="*/ 5308288 w 12117505"/>
              <a:gd name="connsiteY9" fmla="*/ 5927049 h 6220250"/>
              <a:gd name="connsiteX10" fmla="*/ 5707509 w 12117505"/>
              <a:gd name="connsiteY10" fmla="*/ 6220250 h 6220250"/>
              <a:gd name="connsiteX11" fmla="*/ 6071394 w 12117505"/>
              <a:gd name="connsiteY11" fmla="*/ 5906353 h 6220250"/>
              <a:gd name="connsiteX12" fmla="*/ 9098386 w 12117505"/>
              <a:gd name="connsiteY12" fmla="*/ 5900863 h 6220250"/>
              <a:gd name="connsiteX13" fmla="*/ 10007288 w 12117505"/>
              <a:gd name="connsiteY13" fmla="*/ 5903738 h 6220250"/>
              <a:gd name="connsiteX14" fmla="*/ 10927227 w 12117505"/>
              <a:gd name="connsiteY14" fmla="*/ 5911605 h 6220250"/>
              <a:gd name="connsiteX15" fmla="*/ 12085310 w 12117505"/>
              <a:gd name="connsiteY15" fmla="*/ 5910559 h 6220250"/>
              <a:gd name="connsiteX16" fmla="*/ 12063456 w 12117505"/>
              <a:gd name="connsiteY16" fmla="*/ 2610913 h 6220250"/>
              <a:gd name="connsiteX17" fmla="*/ 12054104 w 12117505"/>
              <a:gd name="connsiteY17" fmla="*/ 165552 h 6220250"/>
              <a:gd name="connsiteX18" fmla="*/ 11486459 w 12117505"/>
              <a:gd name="connsiteY18" fmla="*/ 104329 h 6220250"/>
              <a:gd name="connsiteX19" fmla="*/ 10223511 w 12117505"/>
              <a:gd name="connsiteY19" fmla="*/ 90298 h 6220250"/>
              <a:gd name="connsiteX20" fmla="*/ 7599878 w 12117505"/>
              <a:gd name="connsiteY20" fmla="*/ 65149 h 6220250"/>
              <a:gd name="connsiteX21" fmla="*/ 2161267 w 12117505"/>
              <a:gd name="connsiteY21" fmla="*/ 19141 h 6220250"/>
              <a:gd name="connsiteX0" fmla="*/ 2161267 w 12117505"/>
              <a:gd name="connsiteY0" fmla="*/ 0 h 6201109"/>
              <a:gd name="connsiteX1" fmla="*/ 705111 w 12117505"/>
              <a:gd name="connsiteY1" fmla="*/ 15164 h 6201109"/>
              <a:gd name="connsiteX2" fmla="*/ 0 w 12117505"/>
              <a:gd name="connsiteY2" fmla="*/ 120954 h 6201109"/>
              <a:gd name="connsiteX3" fmla="*/ 0 w 12117505"/>
              <a:gd name="connsiteY3" fmla="*/ 879244 h 6201109"/>
              <a:gd name="connsiteX4" fmla="*/ 4597 w 12117505"/>
              <a:gd name="connsiteY4" fmla="*/ 879244 h 6201109"/>
              <a:gd name="connsiteX5" fmla="*/ 88972 w 12117505"/>
              <a:gd name="connsiteY5" fmla="*/ 3493946 h 6201109"/>
              <a:gd name="connsiteX6" fmla="*/ 148480 w 12117505"/>
              <a:gd name="connsiteY6" fmla="*/ 5900939 h 6201109"/>
              <a:gd name="connsiteX7" fmla="*/ 3319168 w 12117505"/>
              <a:gd name="connsiteY7" fmla="*/ 5903475 h 6201109"/>
              <a:gd name="connsiteX8" fmla="*/ 4308929 w 12117505"/>
              <a:gd name="connsiteY8" fmla="*/ 5896815 h 6201109"/>
              <a:gd name="connsiteX9" fmla="*/ 5308288 w 12117505"/>
              <a:gd name="connsiteY9" fmla="*/ 5907908 h 6201109"/>
              <a:gd name="connsiteX10" fmla="*/ 5707509 w 12117505"/>
              <a:gd name="connsiteY10" fmla="*/ 6201109 h 6201109"/>
              <a:gd name="connsiteX11" fmla="*/ 6071394 w 12117505"/>
              <a:gd name="connsiteY11" fmla="*/ 5887212 h 6201109"/>
              <a:gd name="connsiteX12" fmla="*/ 9098386 w 12117505"/>
              <a:gd name="connsiteY12" fmla="*/ 5881722 h 6201109"/>
              <a:gd name="connsiteX13" fmla="*/ 10007288 w 12117505"/>
              <a:gd name="connsiteY13" fmla="*/ 5884597 h 6201109"/>
              <a:gd name="connsiteX14" fmla="*/ 10927227 w 12117505"/>
              <a:gd name="connsiteY14" fmla="*/ 5892464 h 6201109"/>
              <a:gd name="connsiteX15" fmla="*/ 12085310 w 12117505"/>
              <a:gd name="connsiteY15" fmla="*/ 5891418 h 6201109"/>
              <a:gd name="connsiteX16" fmla="*/ 12063456 w 12117505"/>
              <a:gd name="connsiteY16" fmla="*/ 2591772 h 6201109"/>
              <a:gd name="connsiteX17" fmla="*/ 12054104 w 12117505"/>
              <a:gd name="connsiteY17" fmla="*/ 146411 h 6201109"/>
              <a:gd name="connsiteX18" fmla="*/ 11486459 w 12117505"/>
              <a:gd name="connsiteY18" fmla="*/ 85188 h 6201109"/>
              <a:gd name="connsiteX19" fmla="*/ 10223511 w 12117505"/>
              <a:gd name="connsiteY19" fmla="*/ 71157 h 6201109"/>
              <a:gd name="connsiteX20" fmla="*/ 7599878 w 12117505"/>
              <a:gd name="connsiteY20" fmla="*/ 46008 h 6201109"/>
              <a:gd name="connsiteX21" fmla="*/ 2161267 w 12117505"/>
              <a:gd name="connsiteY21" fmla="*/ 0 h 6201109"/>
              <a:gd name="connsiteX0" fmla="*/ 2695196 w 12117505"/>
              <a:gd name="connsiteY0" fmla="*/ 36292 h 6185945"/>
              <a:gd name="connsiteX1" fmla="*/ 705111 w 12117505"/>
              <a:gd name="connsiteY1" fmla="*/ 0 h 6185945"/>
              <a:gd name="connsiteX2" fmla="*/ 0 w 12117505"/>
              <a:gd name="connsiteY2" fmla="*/ 105790 h 6185945"/>
              <a:gd name="connsiteX3" fmla="*/ 0 w 12117505"/>
              <a:gd name="connsiteY3" fmla="*/ 864080 h 6185945"/>
              <a:gd name="connsiteX4" fmla="*/ 4597 w 12117505"/>
              <a:gd name="connsiteY4" fmla="*/ 864080 h 6185945"/>
              <a:gd name="connsiteX5" fmla="*/ 88972 w 12117505"/>
              <a:gd name="connsiteY5" fmla="*/ 3478782 h 6185945"/>
              <a:gd name="connsiteX6" fmla="*/ 148480 w 12117505"/>
              <a:gd name="connsiteY6" fmla="*/ 5885775 h 6185945"/>
              <a:gd name="connsiteX7" fmla="*/ 3319168 w 12117505"/>
              <a:gd name="connsiteY7" fmla="*/ 5888311 h 6185945"/>
              <a:gd name="connsiteX8" fmla="*/ 4308929 w 12117505"/>
              <a:gd name="connsiteY8" fmla="*/ 5881651 h 6185945"/>
              <a:gd name="connsiteX9" fmla="*/ 5308288 w 12117505"/>
              <a:gd name="connsiteY9" fmla="*/ 5892744 h 6185945"/>
              <a:gd name="connsiteX10" fmla="*/ 5707509 w 12117505"/>
              <a:gd name="connsiteY10" fmla="*/ 6185945 h 6185945"/>
              <a:gd name="connsiteX11" fmla="*/ 6071394 w 12117505"/>
              <a:gd name="connsiteY11" fmla="*/ 5872048 h 6185945"/>
              <a:gd name="connsiteX12" fmla="*/ 9098386 w 12117505"/>
              <a:gd name="connsiteY12" fmla="*/ 5866558 h 6185945"/>
              <a:gd name="connsiteX13" fmla="*/ 10007288 w 12117505"/>
              <a:gd name="connsiteY13" fmla="*/ 5869433 h 6185945"/>
              <a:gd name="connsiteX14" fmla="*/ 10927227 w 12117505"/>
              <a:gd name="connsiteY14" fmla="*/ 5877300 h 6185945"/>
              <a:gd name="connsiteX15" fmla="*/ 12085310 w 12117505"/>
              <a:gd name="connsiteY15" fmla="*/ 5876254 h 6185945"/>
              <a:gd name="connsiteX16" fmla="*/ 12063456 w 12117505"/>
              <a:gd name="connsiteY16" fmla="*/ 2576608 h 6185945"/>
              <a:gd name="connsiteX17" fmla="*/ 12054104 w 12117505"/>
              <a:gd name="connsiteY17" fmla="*/ 131247 h 6185945"/>
              <a:gd name="connsiteX18" fmla="*/ 11486459 w 12117505"/>
              <a:gd name="connsiteY18" fmla="*/ 70024 h 6185945"/>
              <a:gd name="connsiteX19" fmla="*/ 10223511 w 12117505"/>
              <a:gd name="connsiteY19" fmla="*/ 55993 h 6185945"/>
              <a:gd name="connsiteX20" fmla="*/ 7599878 w 12117505"/>
              <a:gd name="connsiteY20" fmla="*/ 30844 h 6185945"/>
              <a:gd name="connsiteX21" fmla="*/ 2695196 w 12117505"/>
              <a:gd name="connsiteY21" fmla="*/ 36292 h 6185945"/>
              <a:gd name="connsiteX0" fmla="*/ 2695196 w 12117505"/>
              <a:gd name="connsiteY0" fmla="*/ 5448 h 6155101"/>
              <a:gd name="connsiteX1" fmla="*/ 604999 w 12117505"/>
              <a:gd name="connsiteY1" fmla="*/ 37768 h 6155101"/>
              <a:gd name="connsiteX2" fmla="*/ 0 w 12117505"/>
              <a:gd name="connsiteY2" fmla="*/ 74946 h 6155101"/>
              <a:gd name="connsiteX3" fmla="*/ 0 w 12117505"/>
              <a:gd name="connsiteY3" fmla="*/ 833236 h 6155101"/>
              <a:gd name="connsiteX4" fmla="*/ 4597 w 12117505"/>
              <a:gd name="connsiteY4" fmla="*/ 833236 h 6155101"/>
              <a:gd name="connsiteX5" fmla="*/ 88972 w 12117505"/>
              <a:gd name="connsiteY5" fmla="*/ 3447938 h 6155101"/>
              <a:gd name="connsiteX6" fmla="*/ 148480 w 12117505"/>
              <a:gd name="connsiteY6" fmla="*/ 5854931 h 6155101"/>
              <a:gd name="connsiteX7" fmla="*/ 3319168 w 12117505"/>
              <a:gd name="connsiteY7" fmla="*/ 5857467 h 6155101"/>
              <a:gd name="connsiteX8" fmla="*/ 4308929 w 12117505"/>
              <a:gd name="connsiteY8" fmla="*/ 5850807 h 6155101"/>
              <a:gd name="connsiteX9" fmla="*/ 5308288 w 12117505"/>
              <a:gd name="connsiteY9" fmla="*/ 5861900 h 6155101"/>
              <a:gd name="connsiteX10" fmla="*/ 5707509 w 12117505"/>
              <a:gd name="connsiteY10" fmla="*/ 6155101 h 6155101"/>
              <a:gd name="connsiteX11" fmla="*/ 6071394 w 12117505"/>
              <a:gd name="connsiteY11" fmla="*/ 5841204 h 6155101"/>
              <a:gd name="connsiteX12" fmla="*/ 9098386 w 12117505"/>
              <a:gd name="connsiteY12" fmla="*/ 5835714 h 6155101"/>
              <a:gd name="connsiteX13" fmla="*/ 10007288 w 12117505"/>
              <a:gd name="connsiteY13" fmla="*/ 5838589 h 6155101"/>
              <a:gd name="connsiteX14" fmla="*/ 10927227 w 12117505"/>
              <a:gd name="connsiteY14" fmla="*/ 5846456 h 6155101"/>
              <a:gd name="connsiteX15" fmla="*/ 12085310 w 12117505"/>
              <a:gd name="connsiteY15" fmla="*/ 5845410 h 6155101"/>
              <a:gd name="connsiteX16" fmla="*/ 12063456 w 12117505"/>
              <a:gd name="connsiteY16" fmla="*/ 2545764 h 6155101"/>
              <a:gd name="connsiteX17" fmla="*/ 12054104 w 12117505"/>
              <a:gd name="connsiteY17" fmla="*/ 100403 h 6155101"/>
              <a:gd name="connsiteX18" fmla="*/ 11486459 w 12117505"/>
              <a:gd name="connsiteY18" fmla="*/ 39180 h 6155101"/>
              <a:gd name="connsiteX19" fmla="*/ 10223511 w 12117505"/>
              <a:gd name="connsiteY19" fmla="*/ 25149 h 6155101"/>
              <a:gd name="connsiteX20" fmla="*/ 7599878 w 12117505"/>
              <a:gd name="connsiteY20" fmla="*/ 0 h 6155101"/>
              <a:gd name="connsiteX21" fmla="*/ 2695196 w 12117505"/>
              <a:gd name="connsiteY21" fmla="*/ 5448 h 6155101"/>
              <a:gd name="connsiteX0" fmla="*/ 2695196 w 12117505"/>
              <a:gd name="connsiteY0" fmla="*/ 5448 h 6155101"/>
              <a:gd name="connsiteX1" fmla="*/ 604999 w 12117505"/>
              <a:gd name="connsiteY1" fmla="*/ 37768 h 6155101"/>
              <a:gd name="connsiteX2" fmla="*/ 0 w 12117505"/>
              <a:gd name="connsiteY2" fmla="*/ 74946 h 6155101"/>
              <a:gd name="connsiteX3" fmla="*/ 0 w 12117505"/>
              <a:gd name="connsiteY3" fmla="*/ 833236 h 6155101"/>
              <a:gd name="connsiteX4" fmla="*/ 4597 w 12117505"/>
              <a:gd name="connsiteY4" fmla="*/ 833236 h 6155101"/>
              <a:gd name="connsiteX5" fmla="*/ 88972 w 12117505"/>
              <a:gd name="connsiteY5" fmla="*/ 3447938 h 6155101"/>
              <a:gd name="connsiteX6" fmla="*/ 148480 w 12117505"/>
              <a:gd name="connsiteY6" fmla="*/ 5854931 h 6155101"/>
              <a:gd name="connsiteX7" fmla="*/ 3319168 w 12117505"/>
              <a:gd name="connsiteY7" fmla="*/ 5857467 h 6155101"/>
              <a:gd name="connsiteX8" fmla="*/ 4308929 w 12117505"/>
              <a:gd name="connsiteY8" fmla="*/ 5850807 h 6155101"/>
              <a:gd name="connsiteX9" fmla="*/ 5308288 w 12117505"/>
              <a:gd name="connsiteY9" fmla="*/ 5861900 h 6155101"/>
              <a:gd name="connsiteX10" fmla="*/ 5707509 w 12117505"/>
              <a:gd name="connsiteY10" fmla="*/ 6155101 h 6155101"/>
              <a:gd name="connsiteX11" fmla="*/ 6254140 w 12117505"/>
              <a:gd name="connsiteY11" fmla="*/ 5841204 h 6155101"/>
              <a:gd name="connsiteX12" fmla="*/ 9098386 w 12117505"/>
              <a:gd name="connsiteY12" fmla="*/ 5835714 h 6155101"/>
              <a:gd name="connsiteX13" fmla="*/ 10007288 w 12117505"/>
              <a:gd name="connsiteY13" fmla="*/ 5838589 h 6155101"/>
              <a:gd name="connsiteX14" fmla="*/ 10927227 w 12117505"/>
              <a:gd name="connsiteY14" fmla="*/ 5846456 h 6155101"/>
              <a:gd name="connsiteX15" fmla="*/ 12085310 w 12117505"/>
              <a:gd name="connsiteY15" fmla="*/ 5845410 h 6155101"/>
              <a:gd name="connsiteX16" fmla="*/ 12063456 w 12117505"/>
              <a:gd name="connsiteY16" fmla="*/ 2545764 h 6155101"/>
              <a:gd name="connsiteX17" fmla="*/ 12054104 w 12117505"/>
              <a:gd name="connsiteY17" fmla="*/ 100403 h 6155101"/>
              <a:gd name="connsiteX18" fmla="*/ 11486459 w 12117505"/>
              <a:gd name="connsiteY18" fmla="*/ 39180 h 6155101"/>
              <a:gd name="connsiteX19" fmla="*/ 10223511 w 12117505"/>
              <a:gd name="connsiteY19" fmla="*/ 25149 h 6155101"/>
              <a:gd name="connsiteX20" fmla="*/ 7599878 w 12117505"/>
              <a:gd name="connsiteY20" fmla="*/ 0 h 6155101"/>
              <a:gd name="connsiteX21" fmla="*/ 2695196 w 12117505"/>
              <a:gd name="connsiteY21" fmla="*/ 5448 h 6155101"/>
              <a:gd name="connsiteX0" fmla="*/ 2695196 w 12117505"/>
              <a:gd name="connsiteY0" fmla="*/ 5448 h 6210525"/>
              <a:gd name="connsiteX1" fmla="*/ 604999 w 12117505"/>
              <a:gd name="connsiteY1" fmla="*/ 37768 h 6210525"/>
              <a:gd name="connsiteX2" fmla="*/ 0 w 12117505"/>
              <a:gd name="connsiteY2" fmla="*/ 74946 h 6210525"/>
              <a:gd name="connsiteX3" fmla="*/ 0 w 12117505"/>
              <a:gd name="connsiteY3" fmla="*/ 833236 h 6210525"/>
              <a:gd name="connsiteX4" fmla="*/ 4597 w 12117505"/>
              <a:gd name="connsiteY4" fmla="*/ 833236 h 6210525"/>
              <a:gd name="connsiteX5" fmla="*/ 88972 w 12117505"/>
              <a:gd name="connsiteY5" fmla="*/ 3447938 h 6210525"/>
              <a:gd name="connsiteX6" fmla="*/ 148480 w 12117505"/>
              <a:gd name="connsiteY6" fmla="*/ 5854931 h 6210525"/>
              <a:gd name="connsiteX7" fmla="*/ 3319168 w 12117505"/>
              <a:gd name="connsiteY7" fmla="*/ 5857467 h 6210525"/>
              <a:gd name="connsiteX8" fmla="*/ 4308929 w 12117505"/>
              <a:gd name="connsiteY8" fmla="*/ 5850807 h 6210525"/>
              <a:gd name="connsiteX9" fmla="*/ 5308288 w 12117505"/>
              <a:gd name="connsiteY9" fmla="*/ 5861900 h 6210525"/>
              <a:gd name="connsiteX10" fmla="*/ 5877202 w 12117505"/>
              <a:gd name="connsiteY10" fmla="*/ 6210525 h 6210525"/>
              <a:gd name="connsiteX11" fmla="*/ 6254140 w 12117505"/>
              <a:gd name="connsiteY11" fmla="*/ 5841204 h 6210525"/>
              <a:gd name="connsiteX12" fmla="*/ 9098386 w 12117505"/>
              <a:gd name="connsiteY12" fmla="*/ 5835714 h 6210525"/>
              <a:gd name="connsiteX13" fmla="*/ 10007288 w 12117505"/>
              <a:gd name="connsiteY13" fmla="*/ 5838589 h 6210525"/>
              <a:gd name="connsiteX14" fmla="*/ 10927227 w 12117505"/>
              <a:gd name="connsiteY14" fmla="*/ 5846456 h 6210525"/>
              <a:gd name="connsiteX15" fmla="*/ 12085310 w 12117505"/>
              <a:gd name="connsiteY15" fmla="*/ 5845410 h 6210525"/>
              <a:gd name="connsiteX16" fmla="*/ 12063456 w 12117505"/>
              <a:gd name="connsiteY16" fmla="*/ 2545764 h 6210525"/>
              <a:gd name="connsiteX17" fmla="*/ 12054104 w 12117505"/>
              <a:gd name="connsiteY17" fmla="*/ 100403 h 6210525"/>
              <a:gd name="connsiteX18" fmla="*/ 11486459 w 12117505"/>
              <a:gd name="connsiteY18" fmla="*/ 39180 h 6210525"/>
              <a:gd name="connsiteX19" fmla="*/ 10223511 w 12117505"/>
              <a:gd name="connsiteY19" fmla="*/ 25149 h 6210525"/>
              <a:gd name="connsiteX20" fmla="*/ 7599878 w 12117505"/>
              <a:gd name="connsiteY20" fmla="*/ 0 h 6210525"/>
              <a:gd name="connsiteX21" fmla="*/ 2695196 w 12117505"/>
              <a:gd name="connsiteY21" fmla="*/ 5448 h 6210525"/>
              <a:gd name="connsiteX0" fmla="*/ 2695196 w 12117505"/>
              <a:gd name="connsiteY0" fmla="*/ 5448 h 6259020"/>
              <a:gd name="connsiteX1" fmla="*/ 604999 w 12117505"/>
              <a:gd name="connsiteY1" fmla="*/ 37768 h 6259020"/>
              <a:gd name="connsiteX2" fmla="*/ 0 w 12117505"/>
              <a:gd name="connsiteY2" fmla="*/ 74946 h 6259020"/>
              <a:gd name="connsiteX3" fmla="*/ 0 w 12117505"/>
              <a:gd name="connsiteY3" fmla="*/ 833236 h 6259020"/>
              <a:gd name="connsiteX4" fmla="*/ 4597 w 12117505"/>
              <a:gd name="connsiteY4" fmla="*/ 833236 h 6259020"/>
              <a:gd name="connsiteX5" fmla="*/ 88972 w 12117505"/>
              <a:gd name="connsiteY5" fmla="*/ 3447938 h 6259020"/>
              <a:gd name="connsiteX6" fmla="*/ 148480 w 12117505"/>
              <a:gd name="connsiteY6" fmla="*/ 5854931 h 6259020"/>
              <a:gd name="connsiteX7" fmla="*/ 3319168 w 12117505"/>
              <a:gd name="connsiteY7" fmla="*/ 5857467 h 6259020"/>
              <a:gd name="connsiteX8" fmla="*/ 4308929 w 12117505"/>
              <a:gd name="connsiteY8" fmla="*/ 5850807 h 6259020"/>
              <a:gd name="connsiteX9" fmla="*/ 5308288 w 12117505"/>
              <a:gd name="connsiteY9" fmla="*/ 5861900 h 6259020"/>
              <a:gd name="connsiteX10" fmla="*/ 5903311 w 12117505"/>
              <a:gd name="connsiteY10" fmla="*/ 6259020 h 6259020"/>
              <a:gd name="connsiteX11" fmla="*/ 6254140 w 12117505"/>
              <a:gd name="connsiteY11" fmla="*/ 5841204 h 6259020"/>
              <a:gd name="connsiteX12" fmla="*/ 9098386 w 12117505"/>
              <a:gd name="connsiteY12" fmla="*/ 5835714 h 6259020"/>
              <a:gd name="connsiteX13" fmla="*/ 10007288 w 12117505"/>
              <a:gd name="connsiteY13" fmla="*/ 5838589 h 6259020"/>
              <a:gd name="connsiteX14" fmla="*/ 10927227 w 12117505"/>
              <a:gd name="connsiteY14" fmla="*/ 5846456 h 6259020"/>
              <a:gd name="connsiteX15" fmla="*/ 12085310 w 12117505"/>
              <a:gd name="connsiteY15" fmla="*/ 5845410 h 6259020"/>
              <a:gd name="connsiteX16" fmla="*/ 12063456 w 12117505"/>
              <a:gd name="connsiteY16" fmla="*/ 2545764 h 6259020"/>
              <a:gd name="connsiteX17" fmla="*/ 12054104 w 12117505"/>
              <a:gd name="connsiteY17" fmla="*/ 100403 h 6259020"/>
              <a:gd name="connsiteX18" fmla="*/ 11486459 w 12117505"/>
              <a:gd name="connsiteY18" fmla="*/ 39180 h 6259020"/>
              <a:gd name="connsiteX19" fmla="*/ 10223511 w 12117505"/>
              <a:gd name="connsiteY19" fmla="*/ 25149 h 6259020"/>
              <a:gd name="connsiteX20" fmla="*/ 7599878 w 12117505"/>
              <a:gd name="connsiteY20" fmla="*/ 0 h 6259020"/>
              <a:gd name="connsiteX21" fmla="*/ 2695196 w 12117505"/>
              <a:gd name="connsiteY21" fmla="*/ 5448 h 6259020"/>
              <a:gd name="connsiteX0" fmla="*/ 2695196 w 12117505"/>
              <a:gd name="connsiteY0" fmla="*/ 5448 h 6259020"/>
              <a:gd name="connsiteX1" fmla="*/ 604999 w 12117505"/>
              <a:gd name="connsiteY1" fmla="*/ 37768 h 6259020"/>
              <a:gd name="connsiteX2" fmla="*/ 0 w 12117505"/>
              <a:gd name="connsiteY2" fmla="*/ 74946 h 6259020"/>
              <a:gd name="connsiteX3" fmla="*/ 0 w 12117505"/>
              <a:gd name="connsiteY3" fmla="*/ 833236 h 6259020"/>
              <a:gd name="connsiteX4" fmla="*/ 4597 w 12117505"/>
              <a:gd name="connsiteY4" fmla="*/ 833236 h 6259020"/>
              <a:gd name="connsiteX5" fmla="*/ 88972 w 12117505"/>
              <a:gd name="connsiteY5" fmla="*/ 3447938 h 6259020"/>
              <a:gd name="connsiteX6" fmla="*/ 148480 w 12117505"/>
              <a:gd name="connsiteY6" fmla="*/ 5854931 h 6259020"/>
              <a:gd name="connsiteX7" fmla="*/ 3319168 w 12117505"/>
              <a:gd name="connsiteY7" fmla="*/ 5857467 h 6259020"/>
              <a:gd name="connsiteX8" fmla="*/ 4308929 w 12117505"/>
              <a:gd name="connsiteY8" fmla="*/ 5850807 h 6259020"/>
              <a:gd name="connsiteX9" fmla="*/ 5308288 w 12117505"/>
              <a:gd name="connsiteY9" fmla="*/ 5861900 h 6259020"/>
              <a:gd name="connsiteX10" fmla="*/ 5903311 w 12117505"/>
              <a:gd name="connsiteY10" fmla="*/ 6259020 h 6259020"/>
              <a:gd name="connsiteX11" fmla="*/ 6358569 w 12117505"/>
              <a:gd name="connsiteY11" fmla="*/ 5841208 h 6259020"/>
              <a:gd name="connsiteX12" fmla="*/ 9098386 w 12117505"/>
              <a:gd name="connsiteY12" fmla="*/ 5835714 h 6259020"/>
              <a:gd name="connsiteX13" fmla="*/ 10007288 w 12117505"/>
              <a:gd name="connsiteY13" fmla="*/ 5838589 h 6259020"/>
              <a:gd name="connsiteX14" fmla="*/ 10927227 w 12117505"/>
              <a:gd name="connsiteY14" fmla="*/ 5846456 h 6259020"/>
              <a:gd name="connsiteX15" fmla="*/ 12085310 w 12117505"/>
              <a:gd name="connsiteY15" fmla="*/ 5845410 h 6259020"/>
              <a:gd name="connsiteX16" fmla="*/ 12063456 w 12117505"/>
              <a:gd name="connsiteY16" fmla="*/ 2545764 h 6259020"/>
              <a:gd name="connsiteX17" fmla="*/ 12054104 w 12117505"/>
              <a:gd name="connsiteY17" fmla="*/ 100403 h 6259020"/>
              <a:gd name="connsiteX18" fmla="*/ 11486459 w 12117505"/>
              <a:gd name="connsiteY18" fmla="*/ 39180 h 6259020"/>
              <a:gd name="connsiteX19" fmla="*/ 10223511 w 12117505"/>
              <a:gd name="connsiteY19" fmla="*/ 25149 h 6259020"/>
              <a:gd name="connsiteX20" fmla="*/ 7599878 w 12117505"/>
              <a:gd name="connsiteY20" fmla="*/ 0 h 6259020"/>
              <a:gd name="connsiteX21" fmla="*/ 2695196 w 12117505"/>
              <a:gd name="connsiteY21" fmla="*/ 5448 h 625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17505" h="6259020">
                <a:moveTo>
                  <a:pt x="2695196" y="5448"/>
                </a:moveTo>
                <a:lnTo>
                  <a:pt x="604999" y="37768"/>
                </a:lnTo>
                <a:cubicBezTo>
                  <a:pt x="485777" y="44401"/>
                  <a:pt x="30881" y="27994"/>
                  <a:pt x="0" y="74946"/>
                </a:cubicBezTo>
                <a:lnTo>
                  <a:pt x="0" y="833236"/>
                </a:lnTo>
                <a:lnTo>
                  <a:pt x="4597" y="833236"/>
                </a:lnTo>
                <a:cubicBezTo>
                  <a:pt x="19426" y="1269020"/>
                  <a:pt x="64992" y="2610989"/>
                  <a:pt x="88972" y="3447938"/>
                </a:cubicBezTo>
                <a:cubicBezTo>
                  <a:pt x="105117" y="5555727"/>
                  <a:pt x="7283" y="5882511"/>
                  <a:pt x="148480" y="5854931"/>
                </a:cubicBezTo>
                <a:cubicBezTo>
                  <a:pt x="1104834" y="5841902"/>
                  <a:pt x="1937287" y="5880951"/>
                  <a:pt x="3319168" y="5857467"/>
                </a:cubicBezTo>
                <a:lnTo>
                  <a:pt x="4308929" y="5850807"/>
                </a:lnTo>
                <a:lnTo>
                  <a:pt x="5308288" y="5861900"/>
                </a:lnTo>
                <a:cubicBezTo>
                  <a:pt x="5547231" y="6002161"/>
                  <a:pt x="5692022" y="6126648"/>
                  <a:pt x="5903311" y="6259020"/>
                </a:cubicBezTo>
                <a:cubicBezTo>
                  <a:pt x="6036995" y="6157144"/>
                  <a:pt x="6233063" y="5970792"/>
                  <a:pt x="6358569" y="5841208"/>
                </a:cubicBezTo>
                <a:cubicBezTo>
                  <a:pt x="6445558" y="5838468"/>
                  <a:pt x="8737174" y="5842629"/>
                  <a:pt x="9098386" y="5835714"/>
                </a:cubicBezTo>
                <a:lnTo>
                  <a:pt x="10007288" y="5838589"/>
                </a:lnTo>
                <a:lnTo>
                  <a:pt x="10927227" y="5846456"/>
                </a:lnTo>
                <a:cubicBezTo>
                  <a:pt x="11284890" y="5836792"/>
                  <a:pt x="12058379" y="5889163"/>
                  <a:pt x="12085310" y="5845410"/>
                </a:cubicBezTo>
                <a:cubicBezTo>
                  <a:pt x="12123753" y="5639890"/>
                  <a:pt x="12050112" y="4331065"/>
                  <a:pt x="12063456" y="2545764"/>
                </a:cubicBezTo>
                <a:cubicBezTo>
                  <a:pt x="12111817" y="1464496"/>
                  <a:pt x="12159998" y="515808"/>
                  <a:pt x="12054104" y="100403"/>
                </a:cubicBezTo>
                <a:cubicBezTo>
                  <a:pt x="12029550" y="4082"/>
                  <a:pt x="11791558" y="51722"/>
                  <a:pt x="11486459" y="39180"/>
                </a:cubicBezTo>
                <a:cubicBezTo>
                  <a:pt x="11181360" y="26638"/>
                  <a:pt x="10644494" y="29826"/>
                  <a:pt x="10223511" y="25149"/>
                </a:cubicBezTo>
                <a:lnTo>
                  <a:pt x="7599878" y="0"/>
                </a:lnTo>
                <a:lnTo>
                  <a:pt x="2695196" y="5448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80FBA-103D-4D4E-BA0A-AAE682834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284" y="1516649"/>
            <a:ext cx="3351113" cy="3824702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The Flipped Classroom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5F408001-0904-4508-B1EC-DE5E735F8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722763" y="1079300"/>
            <a:ext cx="4728955" cy="4602352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196455 w 12114253"/>
              <a:gd name="connsiteY11" fmla="*/ 5908410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141474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236797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92239 w 12114253"/>
              <a:gd name="connsiteY11" fmla="*/ 5912762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3319168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13512"/>
              <a:gd name="connsiteY0" fmla="*/ 25991 h 6257002"/>
              <a:gd name="connsiteX1" fmla="*/ 304663 w 12113512"/>
              <a:gd name="connsiteY1" fmla="*/ 36752 h 6257002"/>
              <a:gd name="connsiteX2" fmla="*/ 0 w 12113512"/>
              <a:gd name="connsiteY2" fmla="*/ 73933 h 6257002"/>
              <a:gd name="connsiteX3" fmla="*/ 0 w 12113512"/>
              <a:gd name="connsiteY3" fmla="*/ 935137 h 6257002"/>
              <a:gd name="connsiteX4" fmla="*/ 4597 w 12113512"/>
              <a:gd name="connsiteY4" fmla="*/ 935137 h 6257002"/>
              <a:gd name="connsiteX5" fmla="*/ 88972 w 12113512"/>
              <a:gd name="connsiteY5" fmla="*/ 3549839 h 6257002"/>
              <a:gd name="connsiteX6" fmla="*/ 148480 w 12113512"/>
              <a:gd name="connsiteY6" fmla="*/ 5956832 h 6257002"/>
              <a:gd name="connsiteX7" fmla="*/ 3319168 w 12113512"/>
              <a:gd name="connsiteY7" fmla="*/ 5959368 h 6257002"/>
              <a:gd name="connsiteX8" fmla="*/ 4308929 w 12113512"/>
              <a:gd name="connsiteY8" fmla="*/ 5952708 h 6257002"/>
              <a:gd name="connsiteX9" fmla="*/ 5308288 w 12113512"/>
              <a:gd name="connsiteY9" fmla="*/ 5963801 h 6257002"/>
              <a:gd name="connsiteX10" fmla="*/ 5707509 w 12113512"/>
              <a:gd name="connsiteY10" fmla="*/ 6257002 h 6257002"/>
              <a:gd name="connsiteX11" fmla="*/ 6071394 w 12113512"/>
              <a:gd name="connsiteY11" fmla="*/ 5943105 h 6257002"/>
              <a:gd name="connsiteX12" fmla="*/ 9098386 w 12113512"/>
              <a:gd name="connsiteY12" fmla="*/ 5937615 h 6257002"/>
              <a:gd name="connsiteX13" fmla="*/ 10007288 w 12113512"/>
              <a:gd name="connsiteY13" fmla="*/ 5940490 h 6257002"/>
              <a:gd name="connsiteX14" fmla="*/ 10927227 w 12113512"/>
              <a:gd name="connsiteY14" fmla="*/ 5948357 h 6257002"/>
              <a:gd name="connsiteX15" fmla="*/ 12085310 w 12113512"/>
              <a:gd name="connsiteY15" fmla="*/ 5947311 h 6257002"/>
              <a:gd name="connsiteX16" fmla="*/ 12063456 w 12113512"/>
              <a:gd name="connsiteY16" fmla="*/ 2647665 h 6257002"/>
              <a:gd name="connsiteX17" fmla="*/ 12054104 w 12113512"/>
              <a:gd name="connsiteY17" fmla="*/ 202304 h 6257002"/>
              <a:gd name="connsiteX18" fmla="*/ 11486459 w 12113512"/>
              <a:gd name="connsiteY18" fmla="*/ 141081 h 6257002"/>
              <a:gd name="connsiteX19" fmla="*/ 10259313 w 12113512"/>
              <a:gd name="connsiteY19" fmla="*/ 127050 h 6257002"/>
              <a:gd name="connsiteX20" fmla="*/ 7599878 w 12113512"/>
              <a:gd name="connsiteY20" fmla="*/ 101901 h 6257002"/>
              <a:gd name="connsiteX21" fmla="*/ 1892744 w 12113512"/>
              <a:gd name="connsiteY21" fmla="*/ 25991 h 6257002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59313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23511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2161267 w 12117505"/>
              <a:gd name="connsiteY0" fmla="*/ 19141 h 6220250"/>
              <a:gd name="connsiteX1" fmla="*/ 304663 w 12117505"/>
              <a:gd name="connsiteY1" fmla="*/ 0 h 6220250"/>
              <a:gd name="connsiteX2" fmla="*/ 0 w 12117505"/>
              <a:gd name="connsiteY2" fmla="*/ 37181 h 6220250"/>
              <a:gd name="connsiteX3" fmla="*/ 0 w 12117505"/>
              <a:gd name="connsiteY3" fmla="*/ 898385 h 6220250"/>
              <a:gd name="connsiteX4" fmla="*/ 4597 w 12117505"/>
              <a:gd name="connsiteY4" fmla="*/ 898385 h 6220250"/>
              <a:gd name="connsiteX5" fmla="*/ 88972 w 12117505"/>
              <a:gd name="connsiteY5" fmla="*/ 3513087 h 6220250"/>
              <a:gd name="connsiteX6" fmla="*/ 148480 w 12117505"/>
              <a:gd name="connsiteY6" fmla="*/ 5920080 h 6220250"/>
              <a:gd name="connsiteX7" fmla="*/ 3319168 w 12117505"/>
              <a:gd name="connsiteY7" fmla="*/ 5922616 h 6220250"/>
              <a:gd name="connsiteX8" fmla="*/ 4308929 w 12117505"/>
              <a:gd name="connsiteY8" fmla="*/ 5915956 h 6220250"/>
              <a:gd name="connsiteX9" fmla="*/ 5308288 w 12117505"/>
              <a:gd name="connsiteY9" fmla="*/ 5927049 h 6220250"/>
              <a:gd name="connsiteX10" fmla="*/ 5707509 w 12117505"/>
              <a:gd name="connsiteY10" fmla="*/ 6220250 h 6220250"/>
              <a:gd name="connsiteX11" fmla="*/ 6071394 w 12117505"/>
              <a:gd name="connsiteY11" fmla="*/ 5906353 h 6220250"/>
              <a:gd name="connsiteX12" fmla="*/ 9098386 w 12117505"/>
              <a:gd name="connsiteY12" fmla="*/ 5900863 h 6220250"/>
              <a:gd name="connsiteX13" fmla="*/ 10007288 w 12117505"/>
              <a:gd name="connsiteY13" fmla="*/ 5903738 h 6220250"/>
              <a:gd name="connsiteX14" fmla="*/ 10927227 w 12117505"/>
              <a:gd name="connsiteY14" fmla="*/ 5911605 h 6220250"/>
              <a:gd name="connsiteX15" fmla="*/ 12085310 w 12117505"/>
              <a:gd name="connsiteY15" fmla="*/ 5910559 h 6220250"/>
              <a:gd name="connsiteX16" fmla="*/ 12063456 w 12117505"/>
              <a:gd name="connsiteY16" fmla="*/ 2610913 h 6220250"/>
              <a:gd name="connsiteX17" fmla="*/ 12054104 w 12117505"/>
              <a:gd name="connsiteY17" fmla="*/ 165552 h 6220250"/>
              <a:gd name="connsiteX18" fmla="*/ 11486459 w 12117505"/>
              <a:gd name="connsiteY18" fmla="*/ 104329 h 6220250"/>
              <a:gd name="connsiteX19" fmla="*/ 10223511 w 12117505"/>
              <a:gd name="connsiteY19" fmla="*/ 90298 h 6220250"/>
              <a:gd name="connsiteX20" fmla="*/ 7599878 w 12117505"/>
              <a:gd name="connsiteY20" fmla="*/ 65149 h 6220250"/>
              <a:gd name="connsiteX21" fmla="*/ 2161267 w 12117505"/>
              <a:gd name="connsiteY21" fmla="*/ 19141 h 6220250"/>
              <a:gd name="connsiteX0" fmla="*/ 2161267 w 12117505"/>
              <a:gd name="connsiteY0" fmla="*/ 19141 h 6220250"/>
              <a:gd name="connsiteX1" fmla="*/ 304663 w 12117505"/>
              <a:gd name="connsiteY1" fmla="*/ 0 h 6220250"/>
              <a:gd name="connsiteX2" fmla="*/ 0 w 12117505"/>
              <a:gd name="connsiteY2" fmla="*/ 140095 h 6220250"/>
              <a:gd name="connsiteX3" fmla="*/ 0 w 12117505"/>
              <a:gd name="connsiteY3" fmla="*/ 898385 h 6220250"/>
              <a:gd name="connsiteX4" fmla="*/ 4597 w 12117505"/>
              <a:gd name="connsiteY4" fmla="*/ 898385 h 6220250"/>
              <a:gd name="connsiteX5" fmla="*/ 88972 w 12117505"/>
              <a:gd name="connsiteY5" fmla="*/ 3513087 h 6220250"/>
              <a:gd name="connsiteX6" fmla="*/ 148480 w 12117505"/>
              <a:gd name="connsiteY6" fmla="*/ 5920080 h 6220250"/>
              <a:gd name="connsiteX7" fmla="*/ 3319168 w 12117505"/>
              <a:gd name="connsiteY7" fmla="*/ 5922616 h 6220250"/>
              <a:gd name="connsiteX8" fmla="*/ 4308929 w 12117505"/>
              <a:gd name="connsiteY8" fmla="*/ 5915956 h 6220250"/>
              <a:gd name="connsiteX9" fmla="*/ 5308288 w 12117505"/>
              <a:gd name="connsiteY9" fmla="*/ 5927049 h 6220250"/>
              <a:gd name="connsiteX10" fmla="*/ 5707509 w 12117505"/>
              <a:gd name="connsiteY10" fmla="*/ 6220250 h 6220250"/>
              <a:gd name="connsiteX11" fmla="*/ 6071394 w 12117505"/>
              <a:gd name="connsiteY11" fmla="*/ 5906353 h 6220250"/>
              <a:gd name="connsiteX12" fmla="*/ 9098386 w 12117505"/>
              <a:gd name="connsiteY12" fmla="*/ 5900863 h 6220250"/>
              <a:gd name="connsiteX13" fmla="*/ 10007288 w 12117505"/>
              <a:gd name="connsiteY13" fmla="*/ 5903738 h 6220250"/>
              <a:gd name="connsiteX14" fmla="*/ 10927227 w 12117505"/>
              <a:gd name="connsiteY14" fmla="*/ 5911605 h 6220250"/>
              <a:gd name="connsiteX15" fmla="*/ 12085310 w 12117505"/>
              <a:gd name="connsiteY15" fmla="*/ 5910559 h 6220250"/>
              <a:gd name="connsiteX16" fmla="*/ 12063456 w 12117505"/>
              <a:gd name="connsiteY16" fmla="*/ 2610913 h 6220250"/>
              <a:gd name="connsiteX17" fmla="*/ 12054104 w 12117505"/>
              <a:gd name="connsiteY17" fmla="*/ 165552 h 6220250"/>
              <a:gd name="connsiteX18" fmla="*/ 11486459 w 12117505"/>
              <a:gd name="connsiteY18" fmla="*/ 104329 h 6220250"/>
              <a:gd name="connsiteX19" fmla="*/ 10223511 w 12117505"/>
              <a:gd name="connsiteY19" fmla="*/ 90298 h 6220250"/>
              <a:gd name="connsiteX20" fmla="*/ 7599878 w 12117505"/>
              <a:gd name="connsiteY20" fmla="*/ 65149 h 6220250"/>
              <a:gd name="connsiteX21" fmla="*/ 2161267 w 12117505"/>
              <a:gd name="connsiteY21" fmla="*/ 19141 h 6220250"/>
              <a:gd name="connsiteX0" fmla="*/ 2161267 w 12117505"/>
              <a:gd name="connsiteY0" fmla="*/ 0 h 6201109"/>
              <a:gd name="connsiteX1" fmla="*/ 705111 w 12117505"/>
              <a:gd name="connsiteY1" fmla="*/ 15164 h 6201109"/>
              <a:gd name="connsiteX2" fmla="*/ 0 w 12117505"/>
              <a:gd name="connsiteY2" fmla="*/ 120954 h 6201109"/>
              <a:gd name="connsiteX3" fmla="*/ 0 w 12117505"/>
              <a:gd name="connsiteY3" fmla="*/ 879244 h 6201109"/>
              <a:gd name="connsiteX4" fmla="*/ 4597 w 12117505"/>
              <a:gd name="connsiteY4" fmla="*/ 879244 h 6201109"/>
              <a:gd name="connsiteX5" fmla="*/ 88972 w 12117505"/>
              <a:gd name="connsiteY5" fmla="*/ 3493946 h 6201109"/>
              <a:gd name="connsiteX6" fmla="*/ 148480 w 12117505"/>
              <a:gd name="connsiteY6" fmla="*/ 5900939 h 6201109"/>
              <a:gd name="connsiteX7" fmla="*/ 3319168 w 12117505"/>
              <a:gd name="connsiteY7" fmla="*/ 5903475 h 6201109"/>
              <a:gd name="connsiteX8" fmla="*/ 4308929 w 12117505"/>
              <a:gd name="connsiteY8" fmla="*/ 5896815 h 6201109"/>
              <a:gd name="connsiteX9" fmla="*/ 5308288 w 12117505"/>
              <a:gd name="connsiteY9" fmla="*/ 5907908 h 6201109"/>
              <a:gd name="connsiteX10" fmla="*/ 5707509 w 12117505"/>
              <a:gd name="connsiteY10" fmla="*/ 6201109 h 6201109"/>
              <a:gd name="connsiteX11" fmla="*/ 6071394 w 12117505"/>
              <a:gd name="connsiteY11" fmla="*/ 5887212 h 6201109"/>
              <a:gd name="connsiteX12" fmla="*/ 9098386 w 12117505"/>
              <a:gd name="connsiteY12" fmla="*/ 5881722 h 6201109"/>
              <a:gd name="connsiteX13" fmla="*/ 10007288 w 12117505"/>
              <a:gd name="connsiteY13" fmla="*/ 5884597 h 6201109"/>
              <a:gd name="connsiteX14" fmla="*/ 10927227 w 12117505"/>
              <a:gd name="connsiteY14" fmla="*/ 5892464 h 6201109"/>
              <a:gd name="connsiteX15" fmla="*/ 12085310 w 12117505"/>
              <a:gd name="connsiteY15" fmla="*/ 5891418 h 6201109"/>
              <a:gd name="connsiteX16" fmla="*/ 12063456 w 12117505"/>
              <a:gd name="connsiteY16" fmla="*/ 2591772 h 6201109"/>
              <a:gd name="connsiteX17" fmla="*/ 12054104 w 12117505"/>
              <a:gd name="connsiteY17" fmla="*/ 146411 h 6201109"/>
              <a:gd name="connsiteX18" fmla="*/ 11486459 w 12117505"/>
              <a:gd name="connsiteY18" fmla="*/ 85188 h 6201109"/>
              <a:gd name="connsiteX19" fmla="*/ 10223511 w 12117505"/>
              <a:gd name="connsiteY19" fmla="*/ 71157 h 6201109"/>
              <a:gd name="connsiteX20" fmla="*/ 7599878 w 12117505"/>
              <a:gd name="connsiteY20" fmla="*/ 46008 h 6201109"/>
              <a:gd name="connsiteX21" fmla="*/ 2161267 w 12117505"/>
              <a:gd name="connsiteY21" fmla="*/ 0 h 6201109"/>
              <a:gd name="connsiteX0" fmla="*/ 2695196 w 12117505"/>
              <a:gd name="connsiteY0" fmla="*/ 36292 h 6185945"/>
              <a:gd name="connsiteX1" fmla="*/ 705111 w 12117505"/>
              <a:gd name="connsiteY1" fmla="*/ 0 h 6185945"/>
              <a:gd name="connsiteX2" fmla="*/ 0 w 12117505"/>
              <a:gd name="connsiteY2" fmla="*/ 105790 h 6185945"/>
              <a:gd name="connsiteX3" fmla="*/ 0 w 12117505"/>
              <a:gd name="connsiteY3" fmla="*/ 864080 h 6185945"/>
              <a:gd name="connsiteX4" fmla="*/ 4597 w 12117505"/>
              <a:gd name="connsiteY4" fmla="*/ 864080 h 6185945"/>
              <a:gd name="connsiteX5" fmla="*/ 88972 w 12117505"/>
              <a:gd name="connsiteY5" fmla="*/ 3478782 h 6185945"/>
              <a:gd name="connsiteX6" fmla="*/ 148480 w 12117505"/>
              <a:gd name="connsiteY6" fmla="*/ 5885775 h 6185945"/>
              <a:gd name="connsiteX7" fmla="*/ 3319168 w 12117505"/>
              <a:gd name="connsiteY7" fmla="*/ 5888311 h 6185945"/>
              <a:gd name="connsiteX8" fmla="*/ 4308929 w 12117505"/>
              <a:gd name="connsiteY8" fmla="*/ 5881651 h 6185945"/>
              <a:gd name="connsiteX9" fmla="*/ 5308288 w 12117505"/>
              <a:gd name="connsiteY9" fmla="*/ 5892744 h 6185945"/>
              <a:gd name="connsiteX10" fmla="*/ 5707509 w 12117505"/>
              <a:gd name="connsiteY10" fmla="*/ 6185945 h 6185945"/>
              <a:gd name="connsiteX11" fmla="*/ 6071394 w 12117505"/>
              <a:gd name="connsiteY11" fmla="*/ 5872048 h 6185945"/>
              <a:gd name="connsiteX12" fmla="*/ 9098386 w 12117505"/>
              <a:gd name="connsiteY12" fmla="*/ 5866558 h 6185945"/>
              <a:gd name="connsiteX13" fmla="*/ 10007288 w 12117505"/>
              <a:gd name="connsiteY13" fmla="*/ 5869433 h 6185945"/>
              <a:gd name="connsiteX14" fmla="*/ 10927227 w 12117505"/>
              <a:gd name="connsiteY14" fmla="*/ 5877300 h 6185945"/>
              <a:gd name="connsiteX15" fmla="*/ 12085310 w 12117505"/>
              <a:gd name="connsiteY15" fmla="*/ 5876254 h 6185945"/>
              <a:gd name="connsiteX16" fmla="*/ 12063456 w 12117505"/>
              <a:gd name="connsiteY16" fmla="*/ 2576608 h 6185945"/>
              <a:gd name="connsiteX17" fmla="*/ 12054104 w 12117505"/>
              <a:gd name="connsiteY17" fmla="*/ 131247 h 6185945"/>
              <a:gd name="connsiteX18" fmla="*/ 11486459 w 12117505"/>
              <a:gd name="connsiteY18" fmla="*/ 70024 h 6185945"/>
              <a:gd name="connsiteX19" fmla="*/ 10223511 w 12117505"/>
              <a:gd name="connsiteY19" fmla="*/ 55993 h 6185945"/>
              <a:gd name="connsiteX20" fmla="*/ 7599878 w 12117505"/>
              <a:gd name="connsiteY20" fmla="*/ 30844 h 6185945"/>
              <a:gd name="connsiteX21" fmla="*/ 2695196 w 12117505"/>
              <a:gd name="connsiteY21" fmla="*/ 36292 h 6185945"/>
              <a:gd name="connsiteX0" fmla="*/ 2695196 w 12117505"/>
              <a:gd name="connsiteY0" fmla="*/ 5448 h 6155101"/>
              <a:gd name="connsiteX1" fmla="*/ 604999 w 12117505"/>
              <a:gd name="connsiteY1" fmla="*/ 37768 h 6155101"/>
              <a:gd name="connsiteX2" fmla="*/ 0 w 12117505"/>
              <a:gd name="connsiteY2" fmla="*/ 74946 h 6155101"/>
              <a:gd name="connsiteX3" fmla="*/ 0 w 12117505"/>
              <a:gd name="connsiteY3" fmla="*/ 833236 h 6155101"/>
              <a:gd name="connsiteX4" fmla="*/ 4597 w 12117505"/>
              <a:gd name="connsiteY4" fmla="*/ 833236 h 6155101"/>
              <a:gd name="connsiteX5" fmla="*/ 88972 w 12117505"/>
              <a:gd name="connsiteY5" fmla="*/ 3447938 h 6155101"/>
              <a:gd name="connsiteX6" fmla="*/ 148480 w 12117505"/>
              <a:gd name="connsiteY6" fmla="*/ 5854931 h 6155101"/>
              <a:gd name="connsiteX7" fmla="*/ 3319168 w 12117505"/>
              <a:gd name="connsiteY7" fmla="*/ 5857467 h 6155101"/>
              <a:gd name="connsiteX8" fmla="*/ 4308929 w 12117505"/>
              <a:gd name="connsiteY8" fmla="*/ 5850807 h 6155101"/>
              <a:gd name="connsiteX9" fmla="*/ 5308288 w 12117505"/>
              <a:gd name="connsiteY9" fmla="*/ 5861900 h 6155101"/>
              <a:gd name="connsiteX10" fmla="*/ 5707509 w 12117505"/>
              <a:gd name="connsiteY10" fmla="*/ 6155101 h 6155101"/>
              <a:gd name="connsiteX11" fmla="*/ 6071394 w 12117505"/>
              <a:gd name="connsiteY11" fmla="*/ 5841204 h 6155101"/>
              <a:gd name="connsiteX12" fmla="*/ 9098386 w 12117505"/>
              <a:gd name="connsiteY12" fmla="*/ 5835714 h 6155101"/>
              <a:gd name="connsiteX13" fmla="*/ 10007288 w 12117505"/>
              <a:gd name="connsiteY13" fmla="*/ 5838589 h 6155101"/>
              <a:gd name="connsiteX14" fmla="*/ 10927227 w 12117505"/>
              <a:gd name="connsiteY14" fmla="*/ 5846456 h 6155101"/>
              <a:gd name="connsiteX15" fmla="*/ 12085310 w 12117505"/>
              <a:gd name="connsiteY15" fmla="*/ 5845410 h 6155101"/>
              <a:gd name="connsiteX16" fmla="*/ 12063456 w 12117505"/>
              <a:gd name="connsiteY16" fmla="*/ 2545764 h 6155101"/>
              <a:gd name="connsiteX17" fmla="*/ 12054104 w 12117505"/>
              <a:gd name="connsiteY17" fmla="*/ 100403 h 6155101"/>
              <a:gd name="connsiteX18" fmla="*/ 11486459 w 12117505"/>
              <a:gd name="connsiteY18" fmla="*/ 39180 h 6155101"/>
              <a:gd name="connsiteX19" fmla="*/ 10223511 w 12117505"/>
              <a:gd name="connsiteY19" fmla="*/ 25149 h 6155101"/>
              <a:gd name="connsiteX20" fmla="*/ 7599878 w 12117505"/>
              <a:gd name="connsiteY20" fmla="*/ 0 h 6155101"/>
              <a:gd name="connsiteX21" fmla="*/ 2695196 w 12117505"/>
              <a:gd name="connsiteY21" fmla="*/ 5448 h 6155101"/>
              <a:gd name="connsiteX0" fmla="*/ 2695196 w 12117505"/>
              <a:gd name="connsiteY0" fmla="*/ 5448 h 6155101"/>
              <a:gd name="connsiteX1" fmla="*/ 604999 w 12117505"/>
              <a:gd name="connsiteY1" fmla="*/ 37768 h 6155101"/>
              <a:gd name="connsiteX2" fmla="*/ 0 w 12117505"/>
              <a:gd name="connsiteY2" fmla="*/ 74946 h 6155101"/>
              <a:gd name="connsiteX3" fmla="*/ 0 w 12117505"/>
              <a:gd name="connsiteY3" fmla="*/ 833236 h 6155101"/>
              <a:gd name="connsiteX4" fmla="*/ 4597 w 12117505"/>
              <a:gd name="connsiteY4" fmla="*/ 833236 h 6155101"/>
              <a:gd name="connsiteX5" fmla="*/ 88972 w 12117505"/>
              <a:gd name="connsiteY5" fmla="*/ 3447938 h 6155101"/>
              <a:gd name="connsiteX6" fmla="*/ 148480 w 12117505"/>
              <a:gd name="connsiteY6" fmla="*/ 5854931 h 6155101"/>
              <a:gd name="connsiteX7" fmla="*/ 3319168 w 12117505"/>
              <a:gd name="connsiteY7" fmla="*/ 5857467 h 6155101"/>
              <a:gd name="connsiteX8" fmla="*/ 4308929 w 12117505"/>
              <a:gd name="connsiteY8" fmla="*/ 5850807 h 6155101"/>
              <a:gd name="connsiteX9" fmla="*/ 5308288 w 12117505"/>
              <a:gd name="connsiteY9" fmla="*/ 5861900 h 6155101"/>
              <a:gd name="connsiteX10" fmla="*/ 5707509 w 12117505"/>
              <a:gd name="connsiteY10" fmla="*/ 6155101 h 6155101"/>
              <a:gd name="connsiteX11" fmla="*/ 6254140 w 12117505"/>
              <a:gd name="connsiteY11" fmla="*/ 5841204 h 6155101"/>
              <a:gd name="connsiteX12" fmla="*/ 9098386 w 12117505"/>
              <a:gd name="connsiteY12" fmla="*/ 5835714 h 6155101"/>
              <a:gd name="connsiteX13" fmla="*/ 10007288 w 12117505"/>
              <a:gd name="connsiteY13" fmla="*/ 5838589 h 6155101"/>
              <a:gd name="connsiteX14" fmla="*/ 10927227 w 12117505"/>
              <a:gd name="connsiteY14" fmla="*/ 5846456 h 6155101"/>
              <a:gd name="connsiteX15" fmla="*/ 12085310 w 12117505"/>
              <a:gd name="connsiteY15" fmla="*/ 5845410 h 6155101"/>
              <a:gd name="connsiteX16" fmla="*/ 12063456 w 12117505"/>
              <a:gd name="connsiteY16" fmla="*/ 2545764 h 6155101"/>
              <a:gd name="connsiteX17" fmla="*/ 12054104 w 12117505"/>
              <a:gd name="connsiteY17" fmla="*/ 100403 h 6155101"/>
              <a:gd name="connsiteX18" fmla="*/ 11486459 w 12117505"/>
              <a:gd name="connsiteY18" fmla="*/ 39180 h 6155101"/>
              <a:gd name="connsiteX19" fmla="*/ 10223511 w 12117505"/>
              <a:gd name="connsiteY19" fmla="*/ 25149 h 6155101"/>
              <a:gd name="connsiteX20" fmla="*/ 7599878 w 12117505"/>
              <a:gd name="connsiteY20" fmla="*/ 0 h 6155101"/>
              <a:gd name="connsiteX21" fmla="*/ 2695196 w 12117505"/>
              <a:gd name="connsiteY21" fmla="*/ 5448 h 6155101"/>
              <a:gd name="connsiteX0" fmla="*/ 2695196 w 12117505"/>
              <a:gd name="connsiteY0" fmla="*/ 5448 h 6210525"/>
              <a:gd name="connsiteX1" fmla="*/ 604999 w 12117505"/>
              <a:gd name="connsiteY1" fmla="*/ 37768 h 6210525"/>
              <a:gd name="connsiteX2" fmla="*/ 0 w 12117505"/>
              <a:gd name="connsiteY2" fmla="*/ 74946 h 6210525"/>
              <a:gd name="connsiteX3" fmla="*/ 0 w 12117505"/>
              <a:gd name="connsiteY3" fmla="*/ 833236 h 6210525"/>
              <a:gd name="connsiteX4" fmla="*/ 4597 w 12117505"/>
              <a:gd name="connsiteY4" fmla="*/ 833236 h 6210525"/>
              <a:gd name="connsiteX5" fmla="*/ 88972 w 12117505"/>
              <a:gd name="connsiteY5" fmla="*/ 3447938 h 6210525"/>
              <a:gd name="connsiteX6" fmla="*/ 148480 w 12117505"/>
              <a:gd name="connsiteY6" fmla="*/ 5854931 h 6210525"/>
              <a:gd name="connsiteX7" fmla="*/ 3319168 w 12117505"/>
              <a:gd name="connsiteY7" fmla="*/ 5857467 h 6210525"/>
              <a:gd name="connsiteX8" fmla="*/ 4308929 w 12117505"/>
              <a:gd name="connsiteY8" fmla="*/ 5850807 h 6210525"/>
              <a:gd name="connsiteX9" fmla="*/ 5308288 w 12117505"/>
              <a:gd name="connsiteY9" fmla="*/ 5861900 h 6210525"/>
              <a:gd name="connsiteX10" fmla="*/ 5877202 w 12117505"/>
              <a:gd name="connsiteY10" fmla="*/ 6210525 h 6210525"/>
              <a:gd name="connsiteX11" fmla="*/ 6254140 w 12117505"/>
              <a:gd name="connsiteY11" fmla="*/ 5841204 h 6210525"/>
              <a:gd name="connsiteX12" fmla="*/ 9098386 w 12117505"/>
              <a:gd name="connsiteY12" fmla="*/ 5835714 h 6210525"/>
              <a:gd name="connsiteX13" fmla="*/ 10007288 w 12117505"/>
              <a:gd name="connsiteY13" fmla="*/ 5838589 h 6210525"/>
              <a:gd name="connsiteX14" fmla="*/ 10927227 w 12117505"/>
              <a:gd name="connsiteY14" fmla="*/ 5846456 h 6210525"/>
              <a:gd name="connsiteX15" fmla="*/ 12085310 w 12117505"/>
              <a:gd name="connsiteY15" fmla="*/ 5845410 h 6210525"/>
              <a:gd name="connsiteX16" fmla="*/ 12063456 w 12117505"/>
              <a:gd name="connsiteY16" fmla="*/ 2545764 h 6210525"/>
              <a:gd name="connsiteX17" fmla="*/ 12054104 w 12117505"/>
              <a:gd name="connsiteY17" fmla="*/ 100403 h 6210525"/>
              <a:gd name="connsiteX18" fmla="*/ 11486459 w 12117505"/>
              <a:gd name="connsiteY18" fmla="*/ 39180 h 6210525"/>
              <a:gd name="connsiteX19" fmla="*/ 10223511 w 12117505"/>
              <a:gd name="connsiteY19" fmla="*/ 25149 h 6210525"/>
              <a:gd name="connsiteX20" fmla="*/ 7599878 w 12117505"/>
              <a:gd name="connsiteY20" fmla="*/ 0 h 6210525"/>
              <a:gd name="connsiteX21" fmla="*/ 2695196 w 12117505"/>
              <a:gd name="connsiteY21" fmla="*/ 5448 h 6210525"/>
              <a:gd name="connsiteX0" fmla="*/ 2695196 w 12117505"/>
              <a:gd name="connsiteY0" fmla="*/ 5448 h 6259020"/>
              <a:gd name="connsiteX1" fmla="*/ 604999 w 12117505"/>
              <a:gd name="connsiteY1" fmla="*/ 37768 h 6259020"/>
              <a:gd name="connsiteX2" fmla="*/ 0 w 12117505"/>
              <a:gd name="connsiteY2" fmla="*/ 74946 h 6259020"/>
              <a:gd name="connsiteX3" fmla="*/ 0 w 12117505"/>
              <a:gd name="connsiteY3" fmla="*/ 833236 h 6259020"/>
              <a:gd name="connsiteX4" fmla="*/ 4597 w 12117505"/>
              <a:gd name="connsiteY4" fmla="*/ 833236 h 6259020"/>
              <a:gd name="connsiteX5" fmla="*/ 88972 w 12117505"/>
              <a:gd name="connsiteY5" fmla="*/ 3447938 h 6259020"/>
              <a:gd name="connsiteX6" fmla="*/ 148480 w 12117505"/>
              <a:gd name="connsiteY6" fmla="*/ 5854931 h 6259020"/>
              <a:gd name="connsiteX7" fmla="*/ 3319168 w 12117505"/>
              <a:gd name="connsiteY7" fmla="*/ 5857467 h 6259020"/>
              <a:gd name="connsiteX8" fmla="*/ 4308929 w 12117505"/>
              <a:gd name="connsiteY8" fmla="*/ 5850807 h 6259020"/>
              <a:gd name="connsiteX9" fmla="*/ 5308288 w 12117505"/>
              <a:gd name="connsiteY9" fmla="*/ 5861900 h 6259020"/>
              <a:gd name="connsiteX10" fmla="*/ 5903311 w 12117505"/>
              <a:gd name="connsiteY10" fmla="*/ 6259020 h 6259020"/>
              <a:gd name="connsiteX11" fmla="*/ 6254140 w 12117505"/>
              <a:gd name="connsiteY11" fmla="*/ 5841204 h 6259020"/>
              <a:gd name="connsiteX12" fmla="*/ 9098386 w 12117505"/>
              <a:gd name="connsiteY12" fmla="*/ 5835714 h 6259020"/>
              <a:gd name="connsiteX13" fmla="*/ 10007288 w 12117505"/>
              <a:gd name="connsiteY13" fmla="*/ 5838589 h 6259020"/>
              <a:gd name="connsiteX14" fmla="*/ 10927227 w 12117505"/>
              <a:gd name="connsiteY14" fmla="*/ 5846456 h 6259020"/>
              <a:gd name="connsiteX15" fmla="*/ 12085310 w 12117505"/>
              <a:gd name="connsiteY15" fmla="*/ 5845410 h 6259020"/>
              <a:gd name="connsiteX16" fmla="*/ 12063456 w 12117505"/>
              <a:gd name="connsiteY16" fmla="*/ 2545764 h 6259020"/>
              <a:gd name="connsiteX17" fmla="*/ 12054104 w 12117505"/>
              <a:gd name="connsiteY17" fmla="*/ 100403 h 6259020"/>
              <a:gd name="connsiteX18" fmla="*/ 11486459 w 12117505"/>
              <a:gd name="connsiteY18" fmla="*/ 39180 h 6259020"/>
              <a:gd name="connsiteX19" fmla="*/ 10223511 w 12117505"/>
              <a:gd name="connsiteY19" fmla="*/ 25149 h 6259020"/>
              <a:gd name="connsiteX20" fmla="*/ 7599878 w 12117505"/>
              <a:gd name="connsiteY20" fmla="*/ 0 h 6259020"/>
              <a:gd name="connsiteX21" fmla="*/ 2695196 w 12117505"/>
              <a:gd name="connsiteY21" fmla="*/ 5448 h 6259020"/>
              <a:gd name="connsiteX0" fmla="*/ 2695196 w 12117505"/>
              <a:gd name="connsiteY0" fmla="*/ 5448 h 6259020"/>
              <a:gd name="connsiteX1" fmla="*/ 604999 w 12117505"/>
              <a:gd name="connsiteY1" fmla="*/ 37768 h 6259020"/>
              <a:gd name="connsiteX2" fmla="*/ 0 w 12117505"/>
              <a:gd name="connsiteY2" fmla="*/ 74946 h 6259020"/>
              <a:gd name="connsiteX3" fmla="*/ 0 w 12117505"/>
              <a:gd name="connsiteY3" fmla="*/ 833236 h 6259020"/>
              <a:gd name="connsiteX4" fmla="*/ 4597 w 12117505"/>
              <a:gd name="connsiteY4" fmla="*/ 833236 h 6259020"/>
              <a:gd name="connsiteX5" fmla="*/ 88972 w 12117505"/>
              <a:gd name="connsiteY5" fmla="*/ 3447938 h 6259020"/>
              <a:gd name="connsiteX6" fmla="*/ 148480 w 12117505"/>
              <a:gd name="connsiteY6" fmla="*/ 5854931 h 6259020"/>
              <a:gd name="connsiteX7" fmla="*/ 3319168 w 12117505"/>
              <a:gd name="connsiteY7" fmla="*/ 5857467 h 6259020"/>
              <a:gd name="connsiteX8" fmla="*/ 4308929 w 12117505"/>
              <a:gd name="connsiteY8" fmla="*/ 5850807 h 6259020"/>
              <a:gd name="connsiteX9" fmla="*/ 5308288 w 12117505"/>
              <a:gd name="connsiteY9" fmla="*/ 5861900 h 6259020"/>
              <a:gd name="connsiteX10" fmla="*/ 5903311 w 12117505"/>
              <a:gd name="connsiteY10" fmla="*/ 6259020 h 6259020"/>
              <a:gd name="connsiteX11" fmla="*/ 6358569 w 12117505"/>
              <a:gd name="connsiteY11" fmla="*/ 5841208 h 6259020"/>
              <a:gd name="connsiteX12" fmla="*/ 9098386 w 12117505"/>
              <a:gd name="connsiteY12" fmla="*/ 5835714 h 6259020"/>
              <a:gd name="connsiteX13" fmla="*/ 10007288 w 12117505"/>
              <a:gd name="connsiteY13" fmla="*/ 5838589 h 6259020"/>
              <a:gd name="connsiteX14" fmla="*/ 10927227 w 12117505"/>
              <a:gd name="connsiteY14" fmla="*/ 5846456 h 6259020"/>
              <a:gd name="connsiteX15" fmla="*/ 12085310 w 12117505"/>
              <a:gd name="connsiteY15" fmla="*/ 5845410 h 6259020"/>
              <a:gd name="connsiteX16" fmla="*/ 12063456 w 12117505"/>
              <a:gd name="connsiteY16" fmla="*/ 2545764 h 6259020"/>
              <a:gd name="connsiteX17" fmla="*/ 12054104 w 12117505"/>
              <a:gd name="connsiteY17" fmla="*/ 100403 h 6259020"/>
              <a:gd name="connsiteX18" fmla="*/ 11486459 w 12117505"/>
              <a:gd name="connsiteY18" fmla="*/ 39180 h 6259020"/>
              <a:gd name="connsiteX19" fmla="*/ 10223511 w 12117505"/>
              <a:gd name="connsiteY19" fmla="*/ 25149 h 6259020"/>
              <a:gd name="connsiteX20" fmla="*/ 7599878 w 12117505"/>
              <a:gd name="connsiteY20" fmla="*/ 0 h 6259020"/>
              <a:gd name="connsiteX21" fmla="*/ 2695196 w 12117505"/>
              <a:gd name="connsiteY21" fmla="*/ 5448 h 625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17505" h="6259020">
                <a:moveTo>
                  <a:pt x="2695196" y="5448"/>
                </a:moveTo>
                <a:lnTo>
                  <a:pt x="604999" y="37768"/>
                </a:lnTo>
                <a:cubicBezTo>
                  <a:pt x="485777" y="44401"/>
                  <a:pt x="30881" y="27994"/>
                  <a:pt x="0" y="74946"/>
                </a:cubicBezTo>
                <a:lnTo>
                  <a:pt x="0" y="833236"/>
                </a:lnTo>
                <a:lnTo>
                  <a:pt x="4597" y="833236"/>
                </a:lnTo>
                <a:cubicBezTo>
                  <a:pt x="19426" y="1269020"/>
                  <a:pt x="64992" y="2610989"/>
                  <a:pt x="88972" y="3447938"/>
                </a:cubicBezTo>
                <a:cubicBezTo>
                  <a:pt x="105117" y="5555727"/>
                  <a:pt x="7283" y="5882511"/>
                  <a:pt x="148480" y="5854931"/>
                </a:cubicBezTo>
                <a:cubicBezTo>
                  <a:pt x="1104834" y="5841902"/>
                  <a:pt x="1937287" y="5880951"/>
                  <a:pt x="3319168" y="5857467"/>
                </a:cubicBezTo>
                <a:lnTo>
                  <a:pt x="4308929" y="5850807"/>
                </a:lnTo>
                <a:lnTo>
                  <a:pt x="5308288" y="5861900"/>
                </a:lnTo>
                <a:cubicBezTo>
                  <a:pt x="5547231" y="6002161"/>
                  <a:pt x="5692022" y="6126648"/>
                  <a:pt x="5903311" y="6259020"/>
                </a:cubicBezTo>
                <a:cubicBezTo>
                  <a:pt x="6036995" y="6157144"/>
                  <a:pt x="6233063" y="5970792"/>
                  <a:pt x="6358569" y="5841208"/>
                </a:cubicBezTo>
                <a:cubicBezTo>
                  <a:pt x="6445558" y="5838468"/>
                  <a:pt x="8737174" y="5842629"/>
                  <a:pt x="9098386" y="5835714"/>
                </a:cubicBezTo>
                <a:lnTo>
                  <a:pt x="10007288" y="5838589"/>
                </a:lnTo>
                <a:lnTo>
                  <a:pt x="10927227" y="5846456"/>
                </a:lnTo>
                <a:cubicBezTo>
                  <a:pt x="11284890" y="5836792"/>
                  <a:pt x="12058379" y="5889163"/>
                  <a:pt x="12085310" y="5845410"/>
                </a:cubicBezTo>
                <a:cubicBezTo>
                  <a:pt x="12123753" y="5639890"/>
                  <a:pt x="12050112" y="4331065"/>
                  <a:pt x="12063456" y="2545764"/>
                </a:cubicBezTo>
                <a:cubicBezTo>
                  <a:pt x="12111817" y="1464496"/>
                  <a:pt x="12159998" y="515808"/>
                  <a:pt x="12054104" y="100403"/>
                </a:cubicBezTo>
                <a:cubicBezTo>
                  <a:pt x="12029550" y="4082"/>
                  <a:pt x="11791558" y="51722"/>
                  <a:pt x="11486459" y="39180"/>
                </a:cubicBezTo>
                <a:cubicBezTo>
                  <a:pt x="11181360" y="26638"/>
                  <a:pt x="10644494" y="29826"/>
                  <a:pt x="10223511" y="25149"/>
                </a:cubicBezTo>
                <a:lnTo>
                  <a:pt x="7599878" y="0"/>
                </a:lnTo>
                <a:lnTo>
                  <a:pt x="2695196" y="5448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B6199EA2-C8E5-498E-9E8C-A5FAE19509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208940"/>
              </p:ext>
            </p:extLst>
          </p:nvPr>
        </p:nvGraphicFramePr>
        <p:xfrm>
          <a:off x="6015789" y="554539"/>
          <a:ext cx="5390148" cy="5572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5038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23296414-C354-4038-A008-70976D294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E7FF5CE3-B741-44C1-98BA-1DF33DD0D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8251" y="1"/>
            <a:ext cx="7773910" cy="6480535"/>
          </a:xfrm>
          <a:custGeom>
            <a:avLst/>
            <a:gdLst>
              <a:gd name="connsiteX0" fmla="*/ 1936967 w 7773910"/>
              <a:gd name="connsiteY0" fmla="*/ 0 h 6480535"/>
              <a:gd name="connsiteX1" fmla="*/ 7189009 w 7773910"/>
              <a:gd name="connsiteY1" fmla="*/ 0 h 6480535"/>
              <a:gd name="connsiteX2" fmla="*/ 7253472 w 7773910"/>
              <a:gd name="connsiteY2" fmla="*/ 92985 h 6480535"/>
              <a:gd name="connsiteX3" fmla="*/ 7329111 w 7773910"/>
              <a:gd name="connsiteY3" fmla="*/ 246089 h 6480535"/>
              <a:gd name="connsiteX4" fmla="*/ 7108006 w 7773910"/>
              <a:gd name="connsiteY4" fmla="*/ 4792035 h 6480535"/>
              <a:gd name="connsiteX5" fmla="*/ 4760021 w 7773910"/>
              <a:gd name="connsiteY5" fmla="*/ 6261757 h 6480535"/>
              <a:gd name="connsiteX6" fmla="*/ 1872238 w 7773910"/>
              <a:gd name="connsiteY6" fmla="*/ 6370095 h 6480535"/>
              <a:gd name="connsiteX7" fmla="*/ 720996 w 7773910"/>
              <a:gd name="connsiteY7" fmla="*/ 5225936 h 6480535"/>
              <a:gd name="connsiteX8" fmla="*/ 0 w 7773910"/>
              <a:gd name="connsiteY8" fmla="*/ 4891879 h 6480535"/>
              <a:gd name="connsiteX9" fmla="*/ 373222 w 7773910"/>
              <a:gd name="connsiteY9" fmla="*/ 4461158 h 6480535"/>
              <a:gd name="connsiteX10" fmla="*/ 430620 w 7773910"/>
              <a:gd name="connsiteY10" fmla="*/ 3248145 h 6480535"/>
              <a:gd name="connsiteX11" fmla="*/ 1467980 w 7773910"/>
              <a:gd name="connsiteY11" fmla="*/ 278642 h 6480535"/>
              <a:gd name="connsiteX12" fmla="*/ 1792897 w 7773910"/>
              <a:gd name="connsiteY12" fmla="*/ 67661 h 648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73910" h="6480535">
                <a:moveTo>
                  <a:pt x="1936967" y="0"/>
                </a:moveTo>
                <a:lnTo>
                  <a:pt x="7189009" y="0"/>
                </a:lnTo>
                <a:lnTo>
                  <a:pt x="7253472" y="92985"/>
                </a:lnTo>
                <a:cubicBezTo>
                  <a:pt x="7281254" y="140208"/>
                  <a:pt x="7306529" y="191148"/>
                  <a:pt x="7329111" y="246089"/>
                </a:cubicBezTo>
                <a:cubicBezTo>
                  <a:pt x="7690423" y="1125148"/>
                  <a:pt x="8212752" y="2950682"/>
                  <a:pt x="7108006" y="4792035"/>
                </a:cubicBezTo>
                <a:cubicBezTo>
                  <a:pt x="6603335" y="5633263"/>
                  <a:pt x="5674812" y="5991577"/>
                  <a:pt x="4760021" y="6261757"/>
                </a:cubicBezTo>
                <a:cubicBezTo>
                  <a:pt x="4002399" y="6517651"/>
                  <a:pt x="2516836" y="6542732"/>
                  <a:pt x="1872238" y="6370095"/>
                </a:cubicBezTo>
                <a:cubicBezTo>
                  <a:pt x="1227640" y="6197459"/>
                  <a:pt x="1024577" y="5453286"/>
                  <a:pt x="720996" y="5225936"/>
                </a:cubicBezTo>
                <a:cubicBezTo>
                  <a:pt x="478621" y="4884394"/>
                  <a:pt x="0" y="4891879"/>
                  <a:pt x="0" y="4891879"/>
                </a:cubicBezTo>
                <a:cubicBezTo>
                  <a:pt x="1172" y="4832100"/>
                  <a:pt x="301315" y="4615311"/>
                  <a:pt x="373222" y="4461158"/>
                </a:cubicBezTo>
                <a:cubicBezTo>
                  <a:pt x="445129" y="4307004"/>
                  <a:pt x="349597" y="3945235"/>
                  <a:pt x="430620" y="3248145"/>
                </a:cubicBezTo>
                <a:cubicBezTo>
                  <a:pt x="511643" y="2551055"/>
                  <a:pt x="716391" y="900384"/>
                  <a:pt x="1467980" y="278642"/>
                </a:cubicBezTo>
                <a:cubicBezTo>
                  <a:pt x="1561928" y="200925"/>
                  <a:pt x="1671379" y="130832"/>
                  <a:pt x="1792897" y="67661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DEC0F4EA-80E8-4830-A80E-AEFD38ADA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979779" flipH="1">
            <a:off x="4597333" y="-996389"/>
            <a:ext cx="6567616" cy="8067356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59010"/>
              <a:gd name="connsiteY0" fmla="*/ 725435 h 725435"/>
              <a:gd name="connsiteX1" fmla="*/ 408106 w 959010"/>
              <a:gd name="connsiteY1" fmla="*/ 662779 h 725435"/>
              <a:gd name="connsiteX2" fmla="*/ 805685 w 959010"/>
              <a:gd name="connsiteY2" fmla="*/ 523410 h 725435"/>
              <a:gd name="connsiteX3" fmla="*/ 954560 w 959010"/>
              <a:gd name="connsiteY3" fmla="*/ 257282 h 725435"/>
              <a:gd name="connsiteX4" fmla="*/ 674525 w 959010"/>
              <a:gd name="connsiteY4" fmla="*/ 5631 h 725435"/>
              <a:gd name="connsiteX5" fmla="*/ 15300 w 959010"/>
              <a:gd name="connsiteY5" fmla="*/ 246614 h 725435"/>
              <a:gd name="connsiteX6" fmla="*/ 217325 w 959010"/>
              <a:gd name="connsiteY6" fmla="*/ 650664 h 725435"/>
              <a:gd name="connsiteX7" fmla="*/ 284667 w 959010"/>
              <a:gd name="connsiteY7" fmla="*/ 725435 h 725435"/>
              <a:gd name="connsiteX0" fmla="*/ 284667 w 967667"/>
              <a:gd name="connsiteY0" fmla="*/ 725435 h 725435"/>
              <a:gd name="connsiteX1" fmla="*/ 408106 w 967667"/>
              <a:gd name="connsiteY1" fmla="*/ 662779 h 725435"/>
              <a:gd name="connsiteX2" fmla="*/ 868683 w 967667"/>
              <a:gd name="connsiteY2" fmla="*/ 556279 h 725435"/>
              <a:gd name="connsiteX3" fmla="*/ 954560 w 967667"/>
              <a:gd name="connsiteY3" fmla="*/ 257282 h 725435"/>
              <a:gd name="connsiteX4" fmla="*/ 674525 w 967667"/>
              <a:gd name="connsiteY4" fmla="*/ 5631 h 725435"/>
              <a:gd name="connsiteX5" fmla="*/ 15300 w 967667"/>
              <a:gd name="connsiteY5" fmla="*/ 246614 h 725435"/>
              <a:gd name="connsiteX6" fmla="*/ 217325 w 967667"/>
              <a:gd name="connsiteY6" fmla="*/ 650664 h 725435"/>
              <a:gd name="connsiteX7" fmla="*/ 284667 w 967667"/>
              <a:gd name="connsiteY7" fmla="*/ 725435 h 725435"/>
              <a:gd name="connsiteX0" fmla="*/ 284667 w 966979"/>
              <a:gd name="connsiteY0" fmla="*/ 685615 h 685615"/>
              <a:gd name="connsiteX1" fmla="*/ 408106 w 966979"/>
              <a:gd name="connsiteY1" fmla="*/ 622959 h 685615"/>
              <a:gd name="connsiteX2" fmla="*/ 868683 w 966979"/>
              <a:gd name="connsiteY2" fmla="*/ 516459 h 685615"/>
              <a:gd name="connsiteX3" fmla="*/ 954560 w 966979"/>
              <a:gd name="connsiteY3" fmla="*/ 217462 h 685615"/>
              <a:gd name="connsiteX4" fmla="*/ 684112 w 966979"/>
              <a:gd name="connsiteY4" fmla="*/ 9636 h 685615"/>
              <a:gd name="connsiteX5" fmla="*/ 15300 w 966979"/>
              <a:gd name="connsiteY5" fmla="*/ 206794 h 685615"/>
              <a:gd name="connsiteX6" fmla="*/ 217325 w 966979"/>
              <a:gd name="connsiteY6" fmla="*/ 610844 h 685615"/>
              <a:gd name="connsiteX7" fmla="*/ 284667 w 966979"/>
              <a:gd name="connsiteY7" fmla="*/ 685615 h 685615"/>
              <a:gd name="connsiteX0" fmla="*/ 283787 w 966099"/>
              <a:gd name="connsiteY0" fmla="*/ 685615 h 685615"/>
              <a:gd name="connsiteX1" fmla="*/ 407226 w 966099"/>
              <a:gd name="connsiteY1" fmla="*/ 622959 h 685615"/>
              <a:gd name="connsiteX2" fmla="*/ 867803 w 966099"/>
              <a:gd name="connsiteY2" fmla="*/ 516459 h 685615"/>
              <a:gd name="connsiteX3" fmla="*/ 953680 w 966099"/>
              <a:gd name="connsiteY3" fmla="*/ 217462 h 685615"/>
              <a:gd name="connsiteX4" fmla="*/ 683232 w 966099"/>
              <a:gd name="connsiteY4" fmla="*/ 9636 h 685615"/>
              <a:gd name="connsiteX5" fmla="*/ 14420 w 966099"/>
              <a:gd name="connsiteY5" fmla="*/ 206794 h 685615"/>
              <a:gd name="connsiteX6" fmla="*/ 221923 w 966099"/>
              <a:gd name="connsiteY6" fmla="*/ 610844 h 685615"/>
              <a:gd name="connsiteX7" fmla="*/ 283787 w 966099"/>
              <a:gd name="connsiteY7" fmla="*/ 685615 h 685615"/>
              <a:gd name="connsiteX0" fmla="*/ 282418 w 966099"/>
              <a:gd name="connsiteY0" fmla="*/ 671920 h 671920"/>
              <a:gd name="connsiteX1" fmla="*/ 407226 w 966099"/>
              <a:gd name="connsiteY1" fmla="*/ 622959 h 671920"/>
              <a:gd name="connsiteX2" fmla="*/ 867803 w 966099"/>
              <a:gd name="connsiteY2" fmla="*/ 516459 h 671920"/>
              <a:gd name="connsiteX3" fmla="*/ 953680 w 966099"/>
              <a:gd name="connsiteY3" fmla="*/ 217462 h 671920"/>
              <a:gd name="connsiteX4" fmla="*/ 683232 w 966099"/>
              <a:gd name="connsiteY4" fmla="*/ 9636 h 671920"/>
              <a:gd name="connsiteX5" fmla="*/ 14420 w 966099"/>
              <a:gd name="connsiteY5" fmla="*/ 206794 h 671920"/>
              <a:gd name="connsiteX6" fmla="*/ 221923 w 966099"/>
              <a:gd name="connsiteY6" fmla="*/ 610844 h 671920"/>
              <a:gd name="connsiteX7" fmla="*/ 282418 w 966099"/>
              <a:gd name="connsiteY7" fmla="*/ 671920 h 671920"/>
              <a:gd name="connsiteX0" fmla="*/ 282418 w 966099"/>
              <a:gd name="connsiteY0" fmla="*/ 671920 h 672429"/>
              <a:gd name="connsiteX1" fmla="*/ 338878 w 966099"/>
              <a:gd name="connsiteY1" fmla="*/ 639121 h 672429"/>
              <a:gd name="connsiteX2" fmla="*/ 407226 w 966099"/>
              <a:gd name="connsiteY2" fmla="*/ 622959 h 672429"/>
              <a:gd name="connsiteX3" fmla="*/ 867803 w 966099"/>
              <a:gd name="connsiteY3" fmla="*/ 516459 h 672429"/>
              <a:gd name="connsiteX4" fmla="*/ 953680 w 966099"/>
              <a:gd name="connsiteY4" fmla="*/ 217462 h 672429"/>
              <a:gd name="connsiteX5" fmla="*/ 683232 w 966099"/>
              <a:gd name="connsiteY5" fmla="*/ 9636 h 672429"/>
              <a:gd name="connsiteX6" fmla="*/ 14420 w 966099"/>
              <a:gd name="connsiteY6" fmla="*/ 206794 h 672429"/>
              <a:gd name="connsiteX7" fmla="*/ 221923 w 966099"/>
              <a:gd name="connsiteY7" fmla="*/ 610844 h 672429"/>
              <a:gd name="connsiteX8" fmla="*/ 282418 w 966099"/>
              <a:gd name="connsiteY8" fmla="*/ 671920 h 672429"/>
              <a:gd name="connsiteX0" fmla="*/ 282418 w 966099"/>
              <a:gd name="connsiteY0" fmla="*/ 671920 h 672356"/>
              <a:gd name="connsiteX1" fmla="*/ 337508 w 966099"/>
              <a:gd name="connsiteY1" fmla="*/ 633643 h 672356"/>
              <a:gd name="connsiteX2" fmla="*/ 407226 w 966099"/>
              <a:gd name="connsiteY2" fmla="*/ 622959 h 672356"/>
              <a:gd name="connsiteX3" fmla="*/ 867803 w 966099"/>
              <a:gd name="connsiteY3" fmla="*/ 516459 h 672356"/>
              <a:gd name="connsiteX4" fmla="*/ 953680 w 966099"/>
              <a:gd name="connsiteY4" fmla="*/ 217462 h 672356"/>
              <a:gd name="connsiteX5" fmla="*/ 683232 w 966099"/>
              <a:gd name="connsiteY5" fmla="*/ 9636 h 672356"/>
              <a:gd name="connsiteX6" fmla="*/ 14420 w 966099"/>
              <a:gd name="connsiteY6" fmla="*/ 206794 h 672356"/>
              <a:gd name="connsiteX7" fmla="*/ 221923 w 966099"/>
              <a:gd name="connsiteY7" fmla="*/ 610844 h 672356"/>
              <a:gd name="connsiteX8" fmla="*/ 282418 w 966099"/>
              <a:gd name="connsiteY8" fmla="*/ 671920 h 672356"/>
              <a:gd name="connsiteX0" fmla="*/ 282418 w 966099"/>
              <a:gd name="connsiteY0" fmla="*/ 671920 h 671920"/>
              <a:gd name="connsiteX1" fmla="*/ 337508 w 966099"/>
              <a:gd name="connsiteY1" fmla="*/ 633643 h 671920"/>
              <a:gd name="connsiteX2" fmla="*/ 407226 w 966099"/>
              <a:gd name="connsiteY2" fmla="*/ 622959 h 671920"/>
              <a:gd name="connsiteX3" fmla="*/ 867803 w 966099"/>
              <a:gd name="connsiteY3" fmla="*/ 516459 h 671920"/>
              <a:gd name="connsiteX4" fmla="*/ 953680 w 966099"/>
              <a:gd name="connsiteY4" fmla="*/ 217462 h 671920"/>
              <a:gd name="connsiteX5" fmla="*/ 683232 w 966099"/>
              <a:gd name="connsiteY5" fmla="*/ 9636 h 671920"/>
              <a:gd name="connsiteX6" fmla="*/ 14420 w 966099"/>
              <a:gd name="connsiteY6" fmla="*/ 206794 h 671920"/>
              <a:gd name="connsiteX7" fmla="*/ 221923 w 966099"/>
              <a:gd name="connsiteY7" fmla="*/ 610844 h 671920"/>
              <a:gd name="connsiteX8" fmla="*/ 282418 w 96609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409"/>
              <a:gd name="connsiteY0" fmla="*/ 671920 h 671920"/>
              <a:gd name="connsiteX1" fmla="*/ 337508 w 965409"/>
              <a:gd name="connsiteY1" fmla="*/ 633643 h 671920"/>
              <a:gd name="connsiteX2" fmla="*/ 434616 w 965409"/>
              <a:gd name="connsiteY2" fmla="*/ 627068 h 671920"/>
              <a:gd name="connsiteX3" fmla="*/ 867803 w 965409"/>
              <a:gd name="connsiteY3" fmla="*/ 516459 h 671920"/>
              <a:gd name="connsiteX4" fmla="*/ 953680 w 965409"/>
              <a:gd name="connsiteY4" fmla="*/ 217462 h 671920"/>
              <a:gd name="connsiteX5" fmla="*/ 683232 w 965409"/>
              <a:gd name="connsiteY5" fmla="*/ 9636 h 671920"/>
              <a:gd name="connsiteX6" fmla="*/ 14420 w 965409"/>
              <a:gd name="connsiteY6" fmla="*/ 206794 h 671920"/>
              <a:gd name="connsiteX7" fmla="*/ 221923 w 965409"/>
              <a:gd name="connsiteY7" fmla="*/ 610844 h 671920"/>
              <a:gd name="connsiteX8" fmla="*/ 282418 w 965409"/>
              <a:gd name="connsiteY8" fmla="*/ 671920 h 671920"/>
              <a:gd name="connsiteX0" fmla="*/ 282418 w 965343"/>
              <a:gd name="connsiteY0" fmla="*/ 671920 h 671920"/>
              <a:gd name="connsiteX1" fmla="*/ 337508 w 965343"/>
              <a:gd name="connsiteY1" fmla="*/ 633643 h 671920"/>
              <a:gd name="connsiteX2" fmla="*/ 437355 w 965343"/>
              <a:gd name="connsiteY2" fmla="*/ 631177 h 671920"/>
              <a:gd name="connsiteX3" fmla="*/ 867803 w 965343"/>
              <a:gd name="connsiteY3" fmla="*/ 516459 h 671920"/>
              <a:gd name="connsiteX4" fmla="*/ 953680 w 965343"/>
              <a:gd name="connsiteY4" fmla="*/ 217462 h 671920"/>
              <a:gd name="connsiteX5" fmla="*/ 683232 w 965343"/>
              <a:gd name="connsiteY5" fmla="*/ 9636 h 671920"/>
              <a:gd name="connsiteX6" fmla="*/ 14420 w 965343"/>
              <a:gd name="connsiteY6" fmla="*/ 206794 h 671920"/>
              <a:gd name="connsiteX7" fmla="*/ 221923 w 965343"/>
              <a:gd name="connsiteY7" fmla="*/ 610844 h 671920"/>
              <a:gd name="connsiteX8" fmla="*/ 282418 w 965343"/>
              <a:gd name="connsiteY8" fmla="*/ 671920 h 671920"/>
              <a:gd name="connsiteX0" fmla="*/ 282418 w 964893"/>
              <a:gd name="connsiteY0" fmla="*/ 664870 h 664870"/>
              <a:gd name="connsiteX1" fmla="*/ 337508 w 964893"/>
              <a:gd name="connsiteY1" fmla="*/ 626593 h 664870"/>
              <a:gd name="connsiteX2" fmla="*/ 437355 w 964893"/>
              <a:gd name="connsiteY2" fmla="*/ 624127 h 664870"/>
              <a:gd name="connsiteX3" fmla="*/ 867803 w 964893"/>
              <a:gd name="connsiteY3" fmla="*/ 509409 h 664870"/>
              <a:gd name="connsiteX4" fmla="*/ 953680 w 964893"/>
              <a:gd name="connsiteY4" fmla="*/ 210412 h 664870"/>
              <a:gd name="connsiteX5" fmla="*/ 689605 w 964893"/>
              <a:gd name="connsiteY5" fmla="*/ 10843 h 664870"/>
              <a:gd name="connsiteX6" fmla="*/ 14420 w 964893"/>
              <a:gd name="connsiteY6" fmla="*/ 199744 h 664870"/>
              <a:gd name="connsiteX7" fmla="*/ 221923 w 964893"/>
              <a:gd name="connsiteY7" fmla="*/ 603794 h 664870"/>
              <a:gd name="connsiteX8" fmla="*/ 282418 w 964893"/>
              <a:gd name="connsiteY8" fmla="*/ 664870 h 664870"/>
              <a:gd name="connsiteX0" fmla="*/ 288372 w 970847"/>
              <a:gd name="connsiteY0" fmla="*/ 654213 h 654213"/>
              <a:gd name="connsiteX1" fmla="*/ 343462 w 970847"/>
              <a:gd name="connsiteY1" fmla="*/ 615936 h 654213"/>
              <a:gd name="connsiteX2" fmla="*/ 443309 w 970847"/>
              <a:gd name="connsiteY2" fmla="*/ 613470 h 654213"/>
              <a:gd name="connsiteX3" fmla="*/ 873757 w 970847"/>
              <a:gd name="connsiteY3" fmla="*/ 498752 h 654213"/>
              <a:gd name="connsiteX4" fmla="*/ 959634 w 970847"/>
              <a:gd name="connsiteY4" fmla="*/ 199755 h 654213"/>
              <a:gd name="connsiteX5" fmla="*/ 695559 w 970847"/>
              <a:gd name="connsiteY5" fmla="*/ 186 h 654213"/>
              <a:gd name="connsiteX6" fmla="*/ 13395 w 970847"/>
              <a:gd name="connsiteY6" fmla="*/ 233317 h 654213"/>
              <a:gd name="connsiteX7" fmla="*/ 227877 w 970847"/>
              <a:gd name="connsiteY7" fmla="*/ 593137 h 654213"/>
              <a:gd name="connsiteX8" fmla="*/ 288372 w 970847"/>
              <a:gd name="connsiteY8" fmla="*/ 654213 h 654213"/>
              <a:gd name="connsiteX0" fmla="*/ 291425 w 973900"/>
              <a:gd name="connsiteY0" fmla="*/ 654213 h 654213"/>
              <a:gd name="connsiteX1" fmla="*/ 346515 w 973900"/>
              <a:gd name="connsiteY1" fmla="*/ 615936 h 654213"/>
              <a:gd name="connsiteX2" fmla="*/ 446362 w 973900"/>
              <a:gd name="connsiteY2" fmla="*/ 613470 h 654213"/>
              <a:gd name="connsiteX3" fmla="*/ 876810 w 973900"/>
              <a:gd name="connsiteY3" fmla="*/ 498752 h 654213"/>
              <a:gd name="connsiteX4" fmla="*/ 962687 w 973900"/>
              <a:gd name="connsiteY4" fmla="*/ 199755 h 654213"/>
              <a:gd name="connsiteX5" fmla="*/ 698612 w 973900"/>
              <a:gd name="connsiteY5" fmla="*/ 186 h 654213"/>
              <a:gd name="connsiteX6" fmla="*/ 16448 w 973900"/>
              <a:gd name="connsiteY6" fmla="*/ 233317 h 654213"/>
              <a:gd name="connsiteX7" fmla="*/ 230930 w 973900"/>
              <a:gd name="connsiteY7" fmla="*/ 593137 h 654213"/>
              <a:gd name="connsiteX8" fmla="*/ 291425 w 973900"/>
              <a:gd name="connsiteY8" fmla="*/ 654213 h 654213"/>
              <a:gd name="connsiteX0" fmla="*/ 291425 w 973900"/>
              <a:gd name="connsiteY0" fmla="*/ 655114 h 655114"/>
              <a:gd name="connsiteX1" fmla="*/ 346515 w 973900"/>
              <a:gd name="connsiteY1" fmla="*/ 616837 h 655114"/>
              <a:gd name="connsiteX2" fmla="*/ 446362 w 973900"/>
              <a:gd name="connsiteY2" fmla="*/ 614371 h 655114"/>
              <a:gd name="connsiteX3" fmla="*/ 876810 w 973900"/>
              <a:gd name="connsiteY3" fmla="*/ 499653 h 655114"/>
              <a:gd name="connsiteX4" fmla="*/ 962687 w 973900"/>
              <a:gd name="connsiteY4" fmla="*/ 200656 h 655114"/>
              <a:gd name="connsiteX5" fmla="*/ 698612 w 973900"/>
              <a:gd name="connsiteY5" fmla="*/ 1087 h 655114"/>
              <a:gd name="connsiteX6" fmla="*/ 16448 w 973900"/>
              <a:gd name="connsiteY6" fmla="*/ 234218 h 655114"/>
              <a:gd name="connsiteX7" fmla="*/ 230930 w 973900"/>
              <a:gd name="connsiteY7" fmla="*/ 594038 h 655114"/>
              <a:gd name="connsiteX8" fmla="*/ 291425 w 973900"/>
              <a:gd name="connsiteY8" fmla="*/ 655114 h 655114"/>
              <a:gd name="connsiteX0" fmla="*/ 291425 w 975164"/>
              <a:gd name="connsiteY0" fmla="*/ 647870 h 647870"/>
              <a:gd name="connsiteX1" fmla="*/ 346515 w 975164"/>
              <a:gd name="connsiteY1" fmla="*/ 609593 h 647870"/>
              <a:gd name="connsiteX2" fmla="*/ 446362 w 975164"/>
              <a:gd name="connsiteY2" fmla="*/ 607127 h 647870"/>
              <a:gd name="connsiteX3" fmla="*/ 876810 w 975164"/>
              <a:gd name="connsiteY3" fmla="*/ 492409 h 647870"/>
              <a:gd name="connsiteX4" fmla="*/ 962687 w 975164"/>
              <a:gd name="connsiteY4" fmla="*/ 193412 h 647870"/>
              <a:gd name="connsiteX5" fmla="*/ 680730 w 975164"/>
              <a:gd name="connsiteY5" fmla="*/ 1283 h 647870"/>
              <a:gd name="connsiteX6" fmla="*/ 16448 w 975164"/>
              <a:gd name="connsiteY6" fmla="*/ 226974 h 647870"/>
              <a:gd name="connsiteX7" fmla="*/ 230930 w 975164"/>
              <a:gd name="connsiteY7" fmla="*/ 586794 h 647870"/>
              <a:gd name="connsiteX8" fmla="*/ 291425 w 975164"/>
              <a:gd name="connsiteY8" fmla="*/ 647870 h 647870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964 h 651964"/>
              <a:gd name="connsiteX1" fmla="*/ 346515 w 975164"/>
              <a:gd name="connsiteY1" fmla="*/ 613687 h 651964"/>
              <a:gd name="connsiteX2" fmla="*/ 446362 w 975164"/>
              <a:gd name="connsiteY2" fmla="*/ 611221 h 651964"/>
              <a:gd name="connsiteX3" fmla="*/ 876810 w 975164"/>
              <a:gd name="connsiteY3" fmla="*/ 496503 h 651964"/>
              <a:gd name="connsiteX4" fmla="*/ 962687 w 975164"/>
              <a:gd name="connsiteY4" fmla="*/ 197506 h 651964"/>
              <a:gd name="connsiteX5" fmla="*/ 680730 w 975164"/>
              <a:gd name="connsiteY5" fmla="*/ 5377 h 651964"/>
              <a:gd name="connsiteX6" fmla="*/ 218522 w 975164"/>
              <a:gd name="connsiteY6" fmla="*/ 68738 h 651964"/>
              <a:gd name="connsiteX7" fmla="*/ 16448 w 975164"/>
              <a:gd name="connsiteY7" fmla="*/ 231068 h 651964"/>
              <a:gd name="connsiteX8" fmla="*/ 230930 w 975164"/>
              <a:gd name="connsiteY8" fmla="*/ 590888 h 651964"/>
              <a:gd name="connsiteX9" fmla="*/ 291425 w 975164"/>
              <a:gd name="connsiteY9" fmla="*/ 651964 h 651964"/>
              <a:gd name="connsiteX0" fmla="*/ 291425 w 975164"/>
              <a:gd name="connsiteY0" fmla="*/ 651767 h 651767"/>
              <a:gd name="connsiteX1" fmla="*/ 346515 w 975164"/>
              <a:gd name="connsiteY1" fmla="*/ 613490 h 651767"/>
              <a:gd name="connsiteX2" fmla="*/ 446362 w 975164"/>
              <a:gd name="connsiteY2" fmla="*/ 611024 h 651767"/>
              <a:gd name="connsiteX3" fmla="*/ 876810 w 975164"/>
              <a:gd name="connsiteY3" fmla="*/ 496306 h 651767"/>
              <a:gd name="connsiteX4" fmla="*/ 962687 w 975164"/>
              <a:gd name="connsiteY4" fmla="*/ 197309 h 651767"/>
              <a:gd name="connsiteX5" fmla="*/ 680730 w 975164"/>
              <a:gd name="connsiteY5" fmla="*/ 5180 h 651767"/>
              <a:gd name="connsiteX6" fmla="*/ 201924 w 975164"/>
              <a:gd name="connsiteY6" fmla="*/ 69993 h 651767"/>
              <a:gd name="connsiteX7" fmla="*/ 16448 w 975164"/>
              <a:gd name="connsiteY7" fmla="*/ 230871 h 651767"/>
              <a:gd name="connsiteX8" fmla="*/ 230930 w 975164"/>
              <a:gd name="connsiteY8" fmla="*/ 590691 h 651767"/>
              <a:gd name="connsiteX9" fmla="*/ 291425 w 975164"/>
              <a:gd name="connsiteY9" fmla="*/ 651767 h 651767"/>
              <a:gd name="connsiteX0" fmla="*/ 291319 w 975058"/>
              <a:gd name="connsiteY0" fmla="*/ 651767 h 651767"/>
              <a:gd name="connsiteX1" fmla="*/ 346409 w 975058"/>
              <a:gd name="connsiteY1" fmla="*/ 613490 h 651767"/>
              <a:gd name="connsiteX2" fmla="*/ 446256 w 975058"/>
              <a:gd name="connsiteY2" fmla="*/ 611024 h 651767"/>
              <a:gd name="connsiteX3" fmla="*/ 876704 w 975058"/>
              <a:gd name="connsiteY3" fmla="*/ 496306 h 651767"/>
              <a:gd name="connsiteX4" fmla="*/ 962581 w 975058"/>
              <a:gd name="connsiteY4" fmla="*/ 197309 h 651767"/>
              <a:gd name="connsiteX5" fmla="*/ 680624 w 975058"/>
              <a:gd name="connsiteY5" fmla="*/ 5180 h 651767"/>
              <a:gd name="connsiteX6" fmla="*/ 201818 w 975058"/>
              <a:gd name="connsiteY6" fmla="*/ 69993 h 651767"/>
              <a:gd name="connsiteX7" fmla="*/ 16468 w 975058"/>
              <a:gd name="connsiteY7" fmla="*/ 247811 h 651767"/>
              <a:gd name="connsiteX8" fmla="*/ 230824 w 975058"/>
              <a:gd name="connsiteY8" fmla="*/ 590691 h 651767"/>
              <a:gd name="connsiteX9" fmla="*/ 291319 w 975058"/>
              <a:gd name="connsiteY9" fmla="*/ 651767 h 651767"/>
              <a:gd name="connsiteX0" fmla="*/ 294026 w 977765"/>
              <a:gd name="connsiteY0" fmla="*/ 651767 h 651767"/>
              <a:gd name="connsiteX1" fmla="*/ 349116 w 977765"/>
              <a:gd name="connsiteY1" fmla="*/ 613490 h 651767"/>
              <a:gd name="connsiteX2" fmla="*/ 448963 w 977765"/>
              <a:gd name="connsiteY2" fmla="*/ 611024 h 651767"/>
              <a:gd name="connsiteX3" fmla="*/ 879411 w 977765"/>
              <a:gd name="connsiteY3" fmla="*/ 496306 h 651767"/>
              <a:gd name="connsiteX4" fmla="*/ 965288 w 977765"/>
              <a:gd name="connsiteY4" fmla="*/ 197309 h 651767"/>
              <a:gd name="connsiteX5" fmla="*/ 683331 w 977765"/>
              <a:gd name="connsiteY5" fmla="*/ 5180 h 651767"/>
              <a:gd name="connsiteX6" fmla="*/ 204525 w 977765"/>
              <a:gd name="connsiteY6" fmla="*/ 69993 h 651767"/>
              <a:gd name="connsiteX7" fmla="*/ 19175 w 977765"/>
              <a:gd name="connsiteY7" fmla="*/ 247811 h 651767"/>
              <a:gd name="connsiteX8" fmla="*/ 233531 w 977765"/>
              <a:gd name="connsiteY8" fmla="*/ 590691 h 651767"/>
              <a:gd name="connsiteX9" fmla="*/ 294026 w 977765"/>
              <a:gd name="connsiteY9" fmla="*/ 651767 h 651767"/>
              <a:gd name="connsiteX0" fmla="*/ 292584 w 976323"/>
              <a:gd name="connsiteY0" fmla="*/ 651767 h 651767"/>
              <a:gd name="connsiteX1" fmla="*/ 347674 w 976323"/>
              <a:gd name="connsiteY1" fmla="*/ 613490 h 651767"/>
              <a:gd name="connsiteX2" fmla="*/ 447521 w 976323"/>
              <a:gd name="connsiteY2" fmla="*/ 611024 h 651767"/>
              <a:gd name="connsiteX3" fmla="*/ 877969 w 976323"/>
              <a:gd name="connsiteY3" fmla="*/ 496306 h 651767"/>
              <a:gd name="connsiteX4" fmla="*/ 963846 w 976323"/>
              <a:gd name="connsiteY4" fmla="*/ 197309 h 651767"/>
              <a:gd name="connsiteX5" fmla="*/ 681889 w 976323"/>
              <a:gd name="connsiteY5" fmla="*/ 5180 h 651767"/>
              <a:gd name="connsiteX6" fmla="*/ 203083 w 976323"/>
              <a:gd name="connsiteY6" fmla="*/ 69993 h 651767"/>
              <a:gd name="connsiteX7" fmla="*/ 19443 w 976323"/>
              <a:gd name="connsiteY7" fmla="*/ 254442 h 651767"/>
              <a:gd name="connsiteX8" fmla="*/ 232089 w 976323"/>
              <a:gd name="connsiteY8" fmla="*/ 590691 h 651767"/>
              <a:gd name="connsiteX9" fmla="*/ 292584 w 976323"/>
              <a:gd name="connsiteY9" fmla="*/ 651767 h 651767"/>
              <a:gd name="connsiteX0" fmla="*/ 292584 w 974891"/>
              <a:gd name="connsiteY0" fmla="*/ 651767 h 651767"/>
              <a:gd name="connsiteX1" fmla="*/ 347674 w 974891"/>
              <a:gd name="connsiteY1" fmla="*/ 613490 h 651767"/>
              <a:gd name="connsiteX2" fmla="*/ 447521 w 974891"/>
              <a:gd name="connsiteY2" fmla="*/ 611024 h 651767"/>
              <a:gd name="connsiteX3" fmla="*/ 871513 w 974891"/>
              <a:gd name="connsiteY3" fmla="*/ 476756 h 651767"/>
              <a:gd name="connsiteX4" fmla="*/ 963846 w 974891"/>
              <a:gd name="connsiteY4" fmla="*/ 197309 h 651767"/>
              <a:gd name="connsiteX5" fmla="*/ 681889 w 974891"/>
              <a:gd name="connsiteY5" fmla="*/ 5180 h 651767"/>
              <a:gd name="connsiteX6" fmla="*/ 203083 w 974891"/>
              <a:gd name="connsiteY6" fmla="*/ 69993 h 651767"/>
              <a:gd name="connsiteX7" fmla="*/ 19443 w 974891"/>
              <a:gd name="connsiteY7" fmla="*/ 254442 h 651767"/>
              <a:gd name="connsiteX8" fmla="*/ 232089 w 974891"/>
              <a:gd name="connsiteY8" fmla="*/ 590691 h 651767"/>
              <a:gd name="connsiteX9" fmla="*/ 292584 w 9748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73991"/>
              <a:gd name="connsiteY0" fmla="*/ 651767 h 651767"/>
              <a:gd name="connsiteX1" fmla="*/ 347674 w 973991"/>
              <a:gd name="connsiteY1" fmla="*/ 613490 h 651767"/>
              <a:gd name="connsiteX2" fmla="*/ 492610 w 973991"/>
              <a:gd name="connsiteY2" fmla="*/ 599395 h 651767"/>
              <a:gd name="connsiteX3" fmla="*/ 871513 w 973991"/>
              <a:gd name="connsiteY3" fmla="*/ 476756 h 651767"/>
              <a:gd name="connsiteX4" fmla="*/ 963846 w 973991"/>
              <a:gd name="connsiteY4" fmla="*/ 197309 h 651767"/>
              <a:gd name="connsiteX5" fmla="*/ 681889 w 973991"/>
              <a:gd name="connsiteY5" fmla="*/ 5180 h 651767"/>
              <a:gd name="connsiteX6" fmla="*/ 203083 w 973991"/>
              <a:gd name="connsiteY6" fmla="*/ 69993 h 651767"/>
              <a:gd name="connsiteX7" fmla="*/ 19443 w 973991"/>
              <a:gd name="connsiteY7" fmla="*/ 254442 h 651767"/>
              <a:gd name="connsiteX8" fmla="*/ 232089 w 973991"/>
              <a:gd name="connsiteY8" fmla="*/ 590691 h 651767"/>
              <a:gd name="connsiteX9" fmla="*/ 292584 w 973991"/>
              <a:gd name="connsiteY9" fmla="*/ 651767 h 651767"/>
              <a:gd name="connsiteX0" fmla="*/ 292584 w 947259"/>
              <a:gd name="connsiteY0" fmla="*/ 652072 h 652072"/>
              <a:gd name="connsiteX1" fmla="*/ 347674 w 947259"/>
              <a:gd name="connsiteY1" fmla="*/ 613795 h 652072"/>
              <a:gd name="connsiteX2" fmla="*/ 492610 w 947259"/>
              <a:gd name="connsiteY2" fmla="*/ 599700 h 652072"/>
              <a:gd name="connsiteX3" fmla="*/ 871513 w 947259"/>
              <a:gd name="connsiteY3" fmla="*/ 477061 h 652072"/>
              <a:gd name="connsiteX4" fmla="*/ 932661 w 947259"/>
              <a:gd name="connsiteY4" fmla="*/ 202828 h 652072"/>
              <a:gd name="connsiteX5" fmla="*/ 681889 w 947259"/>
              <a:gd name="connsiteY5" fmla="*/ 5485 h 652072"/>
              <a:gd name="connsiteX6" fmla="*/ 203083 w 947259"/>
              <a:gd name="connsiteY6" fmla="*/ 70298 h 652072"/>
              <a:gd name="connsiteX7" fmla="*/ 19443 w 947259"/>
              <a:gd name="connsiteY7" fmla="*/ 254747 h 652072"/>
              <a:gd name="connsiteX8" fmla="*/ 232089 w 947259"/>
              <a:gd name="connsiteY8" fmla="*/ 590996 h 652072"/>
              <a:gd name="connsiteX9" fmla="*/ 292584 w 947259"/>
              <a:gd name="connsiteY9" fmla="*/ 652072 h 652072"/>
              <a:gd name="connsiteX0" fmla="*/ 292584 w 935943"/>
              <a:gd name="connsiteY0" fmla="*/ 652294 h 652294"/>
              <a:gd name="connsiteX1" fmla="*/ 347674 w 935943"/>
              <a:gd name="connsiteY1" fmla="*/ 614017 h 652294"/>
              <a:gd name="connsiteX2" fmla="*/ 492610 w 935943"/>
              <a:gd name="connsiteY2" fmla="*/ 599922 h 652294"/>
              <a:gd name="connsiteX3" fmla="*/ 871513 w 935943"/>
              <a:gd name="connsiteY3" fmla="*/ 477283 h 652294"/>
              <a:gd name="connsiteX4" fmla="*/ 918074 w 935943"/>
              <a:gd name="connsiteY4" fmla="*/ 206812 h 652294"/>
              <a:gd name="connsiteX5" fmla="*/ 681889 w 935943"/>
              <a:gd name="connsiteY5" fmla="*/ 5707 h 652294"/>
              <a:gd name="connsiteX6" fmla="*/ 203083 w 935943"/>
              <a:gd name="connsiteY6" fmla="*/ 70520 h 652294"/>
              <a:gd name="connsiteX7" fmla="*/ 19443 w 935943"/>
              <a:gd name="connsiteY7" fmla="*/ 254969 h 652294"/>
              <a:gd name="connsiteX8" fmla="*/ 232089 w 935943"/>
              <a:gd name="connsiteY8" fmla="*/ 591218 h 652294"/>
              <a:gd name="connsiteX9" fmla="*/ 292584 w 935943"/>
              <a:gd name="connsiteY9" fmla="*/ 652294 h 652294"/>
              <a:gd name="connsiteX0" fmla="*/ 292584 w 935943"/>
              <a:gd name="connsiteY0" fmla="*/ 651279 h 651279"/>
              <a:gd name="connsiteX1" fmla="*/ 347674 w 935943"/>
              <a:gd name="connsiteY1" fmla="*/ 613002 h 651279"/>
              <a:gd name="connsiteX2" fmla="*/ 492610 w 935943"/>
              <a:gd name="connsiteY2" fmla="*/ 598907 h 651279"/>
              <a:gd name="connsiteX3" fmla="*/ 871513 w 935943"/>
              <a:gd name="connsiteY3" fmla="*/ 476268 h 651279"/>
              <a:gd name="connsiteX4" fmla="*/ 918074 w 935943"/>
              <a:gd name="connsiteY4" fmla="*/ 205797 h 651279"/>
              <a:gd name="connsiteX5" fmla="*/ 681889 w 935943"/>
              <a:gd name="connsiteY5" fmla="*/ 4692 h 651279"/>
              <a:gd name="connsiteX6" fmla="*/ 205135 w 935943"/>
              <a:gd name="connsiteY6" fmla="*/ 77462 h 651279"/>
              <a:gd name="connsiteX7" fmla="*/ 19443 w 935943"/>
              <a:gd name="connsiteY7" fmla="*/ 253954 h 651279"/>
              <a:gd name="connsiteX8" fmla="*/ 232089 w 935943"/>
              <a:gd name="connsiteY8" fmla="*/ 590203 h 651279"/>
              <a:gd name="connsiteX9" fmla="*/ 292584 w 935943"/>
              <a:gd name="connsiteY9" fmla="*/ 651279 h 651279"/>
              <a:gd name="connsiteX0" fmla="*/ 292584 w 935229"/>
              <a:gd name="connsiteY0" fmla="*/ 641781 h 641781"/>
              <a:gd name="connsiteX1" fmla="*/ 347674 w 935229"/>
              <a:gd name="connsiteY1" fmla="*/ 603504 h 641781"/>
              <a:gd name="connsiteX2" fmla="*/ 492610 w 935229"/>
              <a:gd name="connsiteY2" fmla="*/ 589409 h 641781"/>
              <a:gd name="connsiteX3" fmla="*/ 871513 w 935229"/>
              <a:gd name="connsiteY3" fmla="*/ 466770 h 641781"/>
              <a:gd name="connsiteX4" fmla="*/ 918074 w 935229"/>
              <a:gd name="connsiteY4" fmla="*/ 196299 h 641781"/>
              <a:gd name="connsiteX5" fmla="*/ 691598 w 935229"/>
              <a:gd name="connsiteY5" fmla="*/ 5419 h 641781"/>
              <a:gd name="connsiteX6" fmla="*/ 205135 w 935229"/>
              <a:gd name="connsiteY6" fmla="*/ 67964 h 641781"/>
              <a:gd name="connsiteX7" fmla="*/ 19443 w 935229"/>
              <a:gd name="connsiteY7" fmla="*/ 244456 h 641781"/>
              <a:gd name="connsiteX8" fmla="*/ 232089 w 935229"/>
              <a:gd name="connsiteY8" fmla="*/ 580705 h 641781"/>
              <a:gd name="connsiteX9" fmla="*/ 292584 w 935229"/>
              <a:gd name="connsiteY9" fmla="*/ 641781 h 641781"/>
              <a:gd name="connsiteX0" fmla="*/ 295652 w 938297"/>
              <a:gd name="connsiteY0" fmla="*/ 641781 h 641781"/>
              <a:gd name="connsiteX1" fmla="*/ 350742 w 938297"/>
              <a:gd name="connsiteY1" fmla="*/ 603504 h 641781"/>
              <a:gd name="connsiteX2" fmla="*/ 495678 w 938297"/>
              <a:gd name="connsiteY2" fmla="*/ 589409 h 641781"/>
              <a:gd name="connsiteX3" fmla="*/ 874581 w 938297"/>
              <a:gd name="connsiteY3" fmla="*/ 466770 h 641781"/>
              <a:gd name="connsiteX4" fmla="*/ 921142 w 938297"/>
              <a:gd name="connsiteY4" fmla="*/ 196299 h 641781"/>
              <a:gd name="connsiteX5" fmla="*/ 694666 w 938297"/>
              <a:gd name="connsiteY5" fmla="*/ 5419 h 641781"/>
              <a:gd name="connsiteX6" fmla="*/ 208203 w 938297"/>
              <a:gd name="connsiteY6" fmla="*/ 67964 h 641781"/>
              <a:gd name="connsiteX7" fmla="*/ 18881 w 938297"/>
              <a:gd name="connsiteY7" fmla="*/ 244736 h 641781"/>
              <a:gd name="connsiteX8" fmla="*/ 235157 w 938297"/>
              <a:gd name="connsiteY8" fmla="*/ 580705 h 641781"/>
              <a:gd name="connsiteX9" fmla="*/ 295652 w 938297"/>
              <a:gd name="connsiteY9" fmla="*/ 641781 h 641781"/>
              <a:gd name="connsiteX0" fmla="*/ 286894 w 929539"/>
              <a:gd name="connsiteY0" fmla="*/ 641781 h 641781"/>
              <a:gd name="connsiteX1" fmla="*/ 341984 w 929539"/>
              <a:gd name="connsiteY1" fmla="*/ 603504 h 641781"/>
              <a:gd name="connsiteX2" fmla="*/ 486920 w 929539"/>
              <a:gd name="connsiteY2" fmla="*/ 589409 h 641781"/>
              <a:gd name="connsiteX3" fmla="*/ 865823 w 929539"/>
              <a:gd name="connsiteY3" fmla="*/ 466770 h 641781"/>
              <a:gd name="connsiteX4" fmla="*/ 912384 w 929539"/>
              <a:gd name="connsiteY4" fmla="*/ 196299 h 641781"/>
              <a:gd name="connsiteX5" fmla="*/ 685908 w 929539"/>
              <a:gd name="connsiteY5" fmla="*/ 5419 h 641781"/>
              <a:gd name="connsiteX6" fmla="*/ 199445 w 929539"/>
              <a:gd name="connsiteY6" fmla="*/ 67964 h 641781"/>
              <a:gd name="connsiteX7" fmla="*/ 10123 w 929539"/>
              <a:gd name="connsiteY7" fmla="*/ 244736 h 641781"/>
              <a:gd name="connsiteX8" fmla="*/ 42381 w 929539"/>
              <a:gd name="connsiteY8" fmla="*/ 489922 h 641781"/>
              <a:gd name="connsiteX9" fmla="*/ 226399 w 929539"/>
              <a:gd name="connsiteY9" fmla="*/ 580705 h 641781"/>
              <a:gd name="connsiteX10" fmla="*/ 286894 w 929539"/>
              <a:gd name="connsiteY10" fmla="*/ 641781 h 641781"/>
              <a:gd name="connsiteX0" fmla="*/ 286894 w 929539"/>
              <a:gd name="connsiteY0" fmla="*/ 648665 h 648665"/>
              <a:gd name="connsiteX1" fmla="*/ 341984 w 929539"/>
              <a:gd name="connsiteY1" fmla="*/ 610388 h 648665"/>
              <a:gd name="connsiteX2" fmla="*/ 486920 w 929539"/>
              <a:gd name="connsiteY2" fmla="*/ 596293 h 648665"/>
              <a:gd name="connsiteX3" fmla="*/ 865823 w 929539"/>
              <a:gd name="connsiteY3" fmla="*/ 473654 h 648665"/>
              <a:gd name="connsiteX4" fmla="*/ 912384 w 929539"/>
              <a:gd name="connsiteY4" fmla="*/ 203183 h 648665"/>
              <a:gd name="connsiteX5" fmla="*/ 685908 w 929539"/>
              <a:gd name="connsiteY5" fmla="*/ 12303 h 648665"/>
              <a:gd name="connsiteX6" fmla="*/ 193202 w 929539"/>
              <a:gd name="connsiteY6" fmla="*/ 42960 h 648665"/>
              <a:gd name="connsiteX7" fmla="*/ 10123 w 929539"/>
              <a:gd name="connsiteY7" fmla="*/ 251620 h 648665"/>
              <a:gd name="connsiteX8" fmla="*/ 42381 w 929539"/>
              <a:gd name="connsiteY8" fmla="*/ 496806 h 648665"/>
              <a:gd name="connsiteX9" fmla="*/ 226399 w 929539"/>
              <a:gd name="connsiteY9" fmla="*/ 587589 h 648665"/>
              <a:gd name="connsiteX10" fmla="*/ 286894 w 929539"/>
              <a:gd name="connsiteY10" fmla="*/ 648665 h 648665"/>
              <a:gd name="connsiteX0" fmla="*/ 286894 w 924871"/>
              <a:gd name="connsiteY0" fmla="*/ 660064 h 660064"/>
              <a:gd name="connsiteX1" fmla="*/ 341984 w 924871"/>
              <a:gd name="connsiteY1" fmla="*/ 621787 h 660064"/>
              <a:gd name="connsiteX2" fmla="*/ 486920 w 924871"/>
              <a:gd name="connsiteY2" fmla="*/ 607692 h 660064"/>
              <a:gd name="connsiteX3" fmla="*/ 865823 w 924871"/>
              <a:gd name="connsiteY3" fmla="*/ 485053 h 660064"/>
              <a:gd name="connsiteX4" fmla="*/ 912384 w 924871"/>
              <a:gd name="connsiteY4" fmla="*/ 214582 h 660064"/>
              <a:gd name="connsiteX5" fmla="*/ 749459 w 924871"/>
              <a:gd name="connsiteY5" fmla="*/ 9554 h 660064"/>
              <a:gd name="connsiteX6" fmla="*/ 193202 w 924871"/>
              <a:gd name="connsiteY6" fmla="*/ 54359 h 660064"/>
              <a:gd name="connsiteX7" fmla="*/ 10123 w 924871"/>
              <a:gd name="connsiteY7" fmla="*/ 263019 h 660064"/>
              <a:gd name="connsiteX8" fmla="*/ 42381 w 924871"/>
              <a:gd name="connsiteY8" fmla="*/ 508205 h 660064"/>
              <a:gd name="connsiteX9" fmla="*/ 226399 w 924871"/>
              <a:gd name="connsiteY9" fmla="*/ 598988 h 660064"/>
              <a:gd name="connsiteX10" fmla="*/ 286894 w 924871"/>
              <a:gd name="connsiteY10" fmla="*/ 660064 h 660064"/>
              <a:gd name="connsiteX0" fmla="*/ 286894 w 957276"/>
              <a:gd name="connsiteY0" fmla="*/ 660064 h 660064"/>
              <a:gd name="connsiteX1" fmla="*/ 341984 w 957276"/>
              <a:gd name="connsiteY1" fmla="*/ 621787 h 660064"/>
              <a:gd name="connsiteX2" fmla="*/ 486920 w 957276"/>
              <a:gd name="connsiteY2" fmla="*/ 607692 h 660064"/>
              <a:gd name="connsiteX3" fmla="*/ 921414 w 957276"/>
              <a:gd name="connsiteY3" fmla="*/ 477299 h 660064"/>
              <a:gd name="connsiteX4" fmla="*/ 912384 w 957276"/>
              <a:gd name="connsiteY4" fmla="*/ 214582 h 660064"/>
              <a:gd name="connsiteX5" fmla="*/ 749459 w 957276"/>
              <a:gd name="connsiteY5" fmla="*/ 9554 h 660064"/>
              <a:gd name="connsiteX6" fmla="*/ 193202 w 957276"/>
              <a:gd name="connsiteY6" fmla="*/ 54359 h 660064"/>
              <a:gd name="connsiteX7" fmla="*/ 10123 w 957276"/>
              <a:gd name="connsiteY7" fmla="*/ 263019 h 660064"/>
              <a:gd name="connsiteX8" fmla="*/ 42381 w 957276"/>
              <a:gd name="connsiteY8" fmla="*/ 508205 h 660064"/>
              <a:gd name="connsiteX9" fmla="*/ 226399 w 957276"/>
              <a:gd name="connsiteY9" fmla="*/ 598988 h 660064"/>
              <a:gd name="connsiteX10" fmla="*/ 286894 w 957276"/>
              <a:gd name="connsiteY10" fmla="*/ 660064 h 660064"/>
              <a:gd name="connsiteX0" fmla="*/ 286894 w 987970"/>
              <a:gd name="connsiteY0" fmla="*/ 656091 h 656091"/>
              <a:gd name="connsiteX1" fmla="*/ 341984 w 987970"/>
              <a:gd name="connsiteY1" fmla="*/ 617814 h 656091"/>
              <a:gd name="connsiteX2" fmla="*/ 486920 w 987970"/>
              <a:gd name="connsiteY2" fmla="*/ 603719 h 656091"/>
              <a:gd name="connsiteX3" fmla="*/ 921414 w 987970"/>
              <a:gd name="connsiteY3" fmla="*/ 473326 h 656091"/>
              <a:gd name="connsiteX4" fmla="*/ 969277 w 987970"/>
              <a:gd name="connsiteY4" fmla="*/ 153045 h 656091"/>
              <a:gd name="connsiteX5" fmla="*/ 749459 w 987970"/>
              <a:gd name="connsiteY5" fmla="*/ 5581 h 656091"/>
              <a:gd name="connsiteX6" fmla="*/ 193202 w 987970"/>
              <a:gd name="connsiteY6" fmla="*/ 50386 h 656091"/>
              <a:gd name="connsiteX7" fmla="*/ 10123 w 987970"/>
              <a:gd name="connsiteY7" fmla="*/ 259046 h 656091"/>
              <a:gd name="connsiteX8" fmla="*/ 42381 w 987970"/>
              <a:gd name="connsiteY8" fmla="*/ 504232 h 656091"/>
              <a:gd name="connsiteX9" fmla="*/ 226399 w 987970"/>
              <a:gd name="connsiteY9" fmla="*/ 595015 h 656091"/>
              <a:gd name="connsiteX10" fmla="*/ 286894 w 987970"/>
              <a:gd name="connsiteY10" fmla="*/ 656091 h 656091"/>
              <a:gd name="connsiteX0" fmla="*/ 286894 w 986708"/>
              <a:gd name="connsiteY0" fmla="*/ 656091 h 656091"/>
              <a:gd name="connsiteX1" fmla="*/ 341984 w 986708"/>
              <a:gd name="connsiteY1" fmla="*/ 617814 h 656091"/>
              <a:gd name="connsiteX2" fmla="*/ 514604 w 986708"/>
              <a:gd name="connsiteY2" fmla="*/ 599273 h 656091"/>
              <a:gd name="connsiteX3" fmla="*/ 921414 w 986708"/>
              <a:gd name="connsiteY3" fmla="*/ 473326 h 656091"/>
              <a:gd name="connsiteX4" fmla="*/ 969277 w 986708"/>
              <a:gd name="connsiteY4" fmla="*/ 153045 h 656091"/>
              <a:gd name="connsiteX5" fmla="*/ 749459 w 986708"/>
              <a:gd name="connsiteY5" fmla="*/ 5581 h 656091"/>
              <a:gd name="connsiteX6" fmla="*/ 193202 w 986708"/>
              <a:gd name="connsiteY6" fmla="*/ 50386 h 656091"/>
              <a:gd name="connsiteX7" fmla="*/ 10123 w 986708"/>
              <a:gd name="connsiteY7" fmla="*/ 259046 h 656091"/>
              <a:gd name="connsiteX8" fmla="*/ 42381 w 986708"/>
              <a:gd name="connsiteY8" fmla="*/ 504232 h 656091"/>
              <a:gd name="connsiteX9" fmla="*/ 226399 w 986708"/>
              <a:gd name="connsiteY9" fmla="*/ 595015 h 656091"/>
              <a:gd name="connsiteX10" fmla="*/ 286894 w 986708"/>
              <a:gd name="connsiteY10" fmla="*/ 656091 h 656091"/>
              <a:gd name="connsiteX0" fmla="*/ 286894 w 986708"/>
              <a:gd name="connsiteY0" fmla="*/ 656091 h 656091"/>
              <a:gd name="connsiteX1" fmla="*/ 341984 w 986708"/>
              <a:gd name="connsiteY1" fmla="*/ 617814 h 656091"/>
              <a:gd name="connsiteX2" fmla="*/ 514604 w 986708"/>
              <a:gd name="connsiteY2" fmla="*/ 599273 h 656091"/>
              <a:gd name="connsiteX3" fmla="*/ 921414 w 986708"/>
              <a:gd name="connsiteY3" fmla="*/ 473326 h 656091"/>
              <a:gd name="connsiteX4" fmla="*/ 969277 w 986708"/>
              <a:gd name="connsiteY4" fmla="*/ 153045 h 656091"/>
              <a:gd name="connsiteX5" fmla="*/ 749459 w 986708"/>
              <a:gd name="connsiteY5" fmla="*/ 5581 h 656091"/>
              <a:gd name="connsiteX6" fmla="*/ 193202 w 986708"/>
              <a:gd name="connsiteY6" fmla="*/ 50386 h 656091"/>
              <a:gd name="connsiteX7" fmla="*/ 10123 w 986708"/>
              <a:gd name="connsiteY7" fmla="*/ 259046 h 656091"/>
              <a:gd name="connsiteX8" fmla="*/ 42381 w 986708"/>
              <a:gd name="connsiteY8" fmla="*/ 504232 h 656091"/>
              <a:gd name="connsiteX9" fmla="*/ 226399 w 986708"/>
              <a:gd name="connsiteY9" fmla="*/ 595015 h 656091"/>
              <a:gd name="connsiteX10" fmla="*/ 286894 w 986708"/>
              <a:gd name="connsiteY10" fmla="*/ 656091 h 656091"/>
              <a:gd name="connsiteX0" fmla="*/ 286894 w 983269"/>
              <a:gd name="connsiteY0" fmla="*/ 678508 h 678508"/>
              <a:gd name="connsiteX1" fmla="*/ 341984 w 983269"/>
              <a:gd name="connsiteY1" fmla="*/ 640231 h 678508"/>
              <a:gd name="connsiteX2" fmla="*/ 514604 w 983269"/>
              <a:gd name="connsiteY2" fmla="*/ 621690 h 678508"/>
              <a:gd name="connsiteX3" fmla="*/ 921414 w 983269"/>
              <a:gd name="connsiteY3" fmla="*/ 495743 h 678508"/>
              <a:gd name="connsiteX4" fmla="*/ 969277 w 983269"/>
              <a:gd name="connsiteY4" fmla="*/ 175462 h 678508"/>
              <a:gd name="connsiteX5" fmla="*/ 796567 w 983269"/>
              <a:gd name="connsiteY5" fmla="*/ 3523 h 678508"/>
              <a:gd name="connsiteX6" fmla="*/ 193202 w 983269"/>
              <a:gd name="connsiteY6" fmla="*/ 72803 h 678508"/>
              <a:gd name="connsiteX7" fmla="*/ 10123 w 983269"/>
              <a:gd name="connsiteY7" fmla="*/ 281463 h 678508"/>
              <a:gd name="connsiteX8" fmla="*/ 42381 w 983269"/>
              <a:gd name="connsiteY8" fmla="*/ 526649 h 678508"/>
              <a:gd name="connsiteX9" fmla="*/ 226399 w 983269"/>
              <a:gd name="connsiteY9" fmla="*/ 617432 h 678508"/>
              <a:gd name="connsiteX10" fmla="*/ 286894 w 983269"/>
              <a:gd name="connsiteY10" fmla="*/ 678508 h 678508"/>
              <a:gd name="connsiteX0" fmla="*/ 286894 w 983269"/>
              <a:gd name="connsiteY0" fmla="*/ 683142 h 683142"/>
              <a:gd name="connsiteX1" fmla="*/ 341984 w 983269"/>
              <a:gd name="connsiteY1" fmla="*/ 644865 h 683142"/>
              <a:gd name="connsiteX2" fmla="*/ 514604 w 983269"/>
              <a:gd name="connsiteY2" fmla="*/ 626324 h 683142"/>
              <a:gd name="connsiteX3" fmla="*/ 921414 w 983269"/>
              <a:gd name="connsiteY3" fmla="*/ 500377 h 683142"/>
              <a:gd name="connsiteX4" fmla="*/ 969277 w 983269"/>
              <a:gd name="connsiteY4" fmla="*/ 180096 h 683142"/>
              <a:gd name="connsiteX5" fmla="*/ 796567 w 983269"/>
              <a:gd name="connsiteY5" fmla="*/ 8157 h 683142"/>
              <a:gd name="connsiteX6" fmla="*/ 191765 w 983269"/>
              <a:gd name="connsiteY6" fmla="*/ 48888 h 683142"/>
              <a:gd name="connsiteX7" fmla="*/ 10123 w 983269"/>
              <a:gd name="connsiteY7" fmla="*/ 286097 h 683142"/>
              <a:gd name="connsiteX8" fmla="*/ 42381 w 983269"/>
              <a:gd name="connsiteY8" fmla="*/ 531283 h 683142"/>
              <a:gd name="connsiteX9" fmla="*/ 226399 w 983269"/>
              <a:gd name="connsiteY9" fmla="*/ 622066 h 683142"/>
              <a:gd name="connsiteX10" fmla="*/ 286894 w 983269"/>
              <a:gd name="connsiteY10" fmla="*/ 683142 h 683142"/>
              <a:gd name="connsiteX0" fmla="*/ 286894 w 983269"/>
              <a:gd name="connsiteY0" fmla="*/ 707821 h 707821"/>
              <a:gd name="connsiteX1" fmla="*/ 341984 w 983269"/>
              <a:gd name="connsiteY1" fmla="*/ 669544 h 707821"/>
              <a:gd name="connsiteX2" fmla="*/ 514604 w 983269"/>
              <a:gd name="connsiteY2" fmla="*/ 651003 h 707821"/>
              <a:gd name="connsiteX3" fmla="*/ 921414 w 983269"/>
              <a:gd name="connsiteY3" fmla="*/ 525056 h 707821"/>
              <a:gd name="connsiteX4" fmla="*/ 969277 w 983269"/>
              <a:gd name="connsiteY4" fmla="*/ 204775 h 707821"/>
              <a:gd name="connsiteX5" fmla="*/ 796567 w 983269"/>
              <a:gd name="connsiteY5" fmla="*/ 32836 h 707821"/>
              <a:gd name="connsiteX6" fmla="*/ 191765 w 983269"/>
              <a:gd name="connsiteY6" fmla="*/ 73567 h 707821"/>
              <a:gd name="connsiteX7" fmla="*/ 10123 w 983269"/>
              <a:gd name="connsiteY7" fmla="*/ 310776 h 707821"/>
              <a:gd name="connsiteX8" fmla="*/ 42381 w 983269"/>
              <a:gd name="connsiteY8" fmla="*/ 555962 h 707821"/>
              <a:gd name="connsiteX9" fmla="*/ 226399 w 983269"/>
              <a:gd name="connsiteY9" fmla="*/ 646745 h 707821"/>
              <a:gd name="connsiteX10" fmla="*/ 286894 w 983269"/>
              <a:gd name="connsiteY10" fmla="*/ 707821 h 707821"/>
              <a:gd name="connsiteX0" fmla="*/ 286894 w 981369"/>
              <a:gd name="connsiteY0" fmla="*/ 721224 h 721224"/>
              <a:gd name="connsiteX1" fmla="*/ 341984 w 981369"/>
              <a:gd name="connsiteY1" fmla="*/ 682947 h 721224"/>
              <a:gd name="connsiteX2" fmla="*/ 514604 w 981369"/>
              <a:gd name="connsiteY2" fmla="*/ 664406 h 721224"/>
              <a:gd name="connsiteX3" fmla="*/ 921414 w 981369"/>
              <a:gd name="connsiteY3" fmla="*/ 538459 h 721224"/>
              <a:gd name="connsiteX4" fmla="*/ 969277 w 981369"/>
              <a:gd name="connsiteY4" fmla="*/ 218178 h 721224"/>
              <a:gd name="connsiteX5" fmla="*/ 822721 w 981369"/>
              <a:gd name="connsiteY5" fmla="*/ 20774 h 721224"/>
              <a:gd name="connsiteX6" fmla="*/ 191765 w 981369"/>
              <a:gd name="connsiteY6" fmla="*/ 86970 h 721224"/>
              <a:gd name="connsiteX7" fmla="*/ 10123 w 981369"/>
              <a:gd name="connsiteY7" fmla="*/ 324179 h 721224"/>
              <a:gd name="connsiteX8" fmla="*/ 42381 w 981369"/>
              <a:gd name="connsiteY8" fmla="*/ 569365 h 721224"/>
              <a:gd name="connsiteX9" fmla="*/ 226399 w 981369"/>
              <a:gd name="connsiteY9" fmla="*/ 660148 h 721224"/>
              <a:gd name="connsiteX10" fmla="*/ 286894 w 981369"/>
              <a:gd name="connsiteY10" fmla="*/ 721224 h 721224"/>
              <a:gd name="connsiteX0" fmla="*/ 286894 w 981369"/>
              <a:gd name="connsiteY0" fmla="*/ 723982 h 723982"/>
              <a:gd name="connsiteX1" fmla="*/ 341984 w 981369"/>
              <a:gd name="connsiteY1" fmla="*/ 685705 h 723982"/>
              <a:gd name="connsiteX2" fmla="*/ 514604 w 981369"/>
              <a:gd name="connsiteY2" fmla="*/ 667164 h 723982"/>
              <a:gd name="connsiteX3" fmla="*/ 921414 w 981369"/>
              <a:gd name="connsiteY3" fmla="*/ 541217 h 723982"/>
              <a:gd name="connsiteX4" fmla="*/ 969277 w 981369"/>
              <a:gd name="connsiteY4" fmla="*/ 220936 h 723982"/>
              <a:gd name="connsiteX5" fmla="*/ 822721 w 981369"/>
              <a:gd name="connsiteY5" fmla="*/ 23532 h 723982"/>
              <a:gd name="connsiteX6" fmla="*/ 191765 w 981369"/>
              <a:gd name="connsiteY6" fmla="*/ 89728 h 723982"/>
              <a:gd name="connsiteX7" fmla="*/ 10123 w 981369"/>
              <a:gd name="connsiteY7" fmla="*/ 326937 h 723982"/>
              <a:gd name="connsiteX8" fmla="*/ 42381 w 981369"/>
              <a:gd name="connsiteY8" fmla="*/ 572123 h 723982"/>
              <a:gd name="connsiteX9" fmla="*/ 226399 w 981369"/>
              <a:gd name="connsiteY9" fmla="*/ 662906 h 723982"/>
              <a:gd name="connsiteX10" fmla="*/ 286894 w 981369"/>
              <a:gd name="connsiteY10" fmla="*/ 723982 h 723982"/>
              <a:gd name="connsiteX0" fmla="*/ 286894 w 981348"/>
              <a:gd name="connsiteY0" fmla="*/ 729811 h 729811"/>
              <a:gd name="connsiteX1" fmla="*/ 341984 w 981348"/>
              <a:gd name="connsiteY1" fmla="*/ 691534 h 729811"/>
              <a:gd name="connsiteX2" fmla="*/ 514604 w 981348"/>
              <a:gd name="connsiteY2" fmla="*/ 672993 h 729811"/>
              <a:gd name="connsiteX3" fmla="*/ 921414 w 981348"/>
              <a:gd name="connsiteY3" fmla="*/ 547046 h 729811"/>
              <a:gd name="connsiteX4" fmla="*/ 969277 w 981348"/>
              <a:gd name="connsiteY4" fmla="*/ 226765 h 729811"/>
              <a:gd name="connsiteX5" fmla="*/ 823008 w 981348"/>
              <a:gd name="connsiteY5" fmla="*/ 20220 h 729811"/>
              <a:gd name="connsiteX6" fmla="*/ 191765 w 981348"/>
              <a:gd name="connsiteY6" fmla="*/ 95557 h 729811"/>
              <a:gd name="connsiteX7" fmla="*/ 10123 w 981348"/>
              <a:gd name="connsiteY7" fmla="*/ 332766 h 729811"/>
              <a:gd name="connsiteX8" fmla="*/ 42381 w 981348"/>
              <a:gd name="connsiteY8" fmla="*/ 577952 h 729811"/>
              <a:gd name="connsiteX9" fmla="*/ 226399 w 981348"/>
              <a:gd name="connsiteY9" fmla="*/ 668735 h 729811"/>
              <a:gd name="connsiteX10" fmla="*/ 286894 w 981348"/>
              <a:gd name="connsiteY10" fmla="*/ 729811 h 729811"/>
              <a:gd name="connsiteX0" fmla="*/ 286894 w 981348"/>
              <a:gd name="connsiteY0" fmla="*/ 728673 h 728673"/>
              <a:gd name="connsiteX1" fmla="*/ 341984 w 981348"/>
              <a:gd name="connsiteY1" fmla="*/ 690396 h 728673"/>
              <a:gd name="connsiteX2" fmla="*/ 514604 w 981348"/>
              <a:gd name="connsiteY2" fmla="*/ 671855 h 728673"/>
              <a:gd name="connsiteX3" fmla="*/ 921414 w 981348"/>
              <a:gd name="connsiteY3" fmla="*/ 545908 h 728673"/>
              <a:gd name="connsiteX4" fmla="*/ 969277 w 981348"/>
              <a:gd name="connsiteY4" fmla="*/ 225627 h 728673"/>
              <a:gd name="connsiteX5" fmla="*/ 823008 w 981348"/>
              <a:gd name="connsiteY5" fmla="*/ 19082 h 728673"/>
              <a:gd name="connsiteX6" fmla="*/ 193057 w 981348"/>
              <a:gd name="connsiteY6" fmla="*/ 90411 h 728673"/>
              <a:gd name="connsiteX7" fmla="*/ 10123 w 981348"/>
              <a:gd name="connsiteY7" fmla="*/ 331628 h 728673"/>
              <a:gd name="connsiteX8" fmla="*/ 42381 w 981348"/>
              <a:gd name="connsiteY8" fmla="*/ 576814 h 728673"/>
              <a:gd name="connsiteX9" fmla="*/ 226399 w 981348"/>
              <a:gd name="connsiteY9" fmla="*/ 667597 h 728673"/>
              <a:gd name="connsiteX10" fmla="*/ 286894 w 981348"/>
              <a:gd name="connsiteY10" fmla="*/ 728673 h 728673"/>
              <a:gd name="connsiteX0" fmla="*/ 286894 w 981348"/>
              <a:gd name="connsiteY0" fmla="*/ 728673 h 728673"/>
              <a:gd name="connsiteX1" fmla="*/ 341984 w 981348"/>
              <a:gd name="connsiteY1" fmla="*/ 690396 h 728673"/>
              <a:gd name="connsiteX2" fmla="*/ 514604 w 981348"/>
              <a:gd name="connsiteY2" fmla="*/ 671855 h 728673"/>
              <a:gd name="connsiteX3" fmla="*/ 921414 w 981348"/>
              <a:gd name="connsiteY3" fmla="*/ 545908 h 728673"/>
              <a:gd name="connsiteX4" fmla="*/ 969277 w 981348"/>
              <a:gd name="connsiteY4" fmla="*/ 225627 h 728673"/>
              <a:gd name="connsiteX5" fmla="*/ 823008 w 981348"/>
              <a:gd name="connsiteY5" fmla="*/ 19082 h 728673"/>
              <a:gd name="connsiteX6" fmla="*/ 193057 w 981348"/>
              <a:gd name="connsiteY6" fmla="*/ 90411 h 728673"/>
              <a:gd name="connsiteX7" fmla="*/ 10123 w 981348"/>
              <a:gd name="connsiteY7" fmla="*/ 331628 h 728673"/>
              <a:gd name="connsiteX8" fmla="*/ 42381 w 981348"/>
              <a:gd name="connsiteY8" fmla="*/ 576814 h 728673"/>
              <a:gd name="connsiteX9" fmla="*/ 226399 w 981348"/>
              <a:gd name="connsiteY9" fmla="*/ 667597 h 728673"/>
              <a:gd name="connsiteX10" fmla="*/ 286894 w 981348"/>
              <a:gd name="connsiteY10" fmla="*/ 728673 h 728673"/>
              <a:gd name="connsiteX0" fmla="*/ 286894 w 981348"/>
              <a:gd name="connsiteY0" fmla="*/ 729251 h 729251"/>
              <a:gd name="connsiteX1" fmla="*/ 341984 w 981348"/>
              <a:gd name="connsiteY1" fmla="*/ 690974 h 729251"/>
              <a:gd name="connsiteX2" fmla="*/ 514604 w 981348"/>
              <a:gd name="connsiteY2" fmla="*/ 672433 h 729251"/>
              <a:gd name="connsiteX3" fmla="*/ 921414 w 981348"/>
              <a:gd name="connsiteY3" fmla="*/ 546486 h 729251"/>
              <a:gd name="connsiteX4" fmla="*/ 969277 w 981348"/>
              <a:gd name="connsiteY4" fmla="*/ 226205 h 729251"/>
              <a:gd name="connsiteX5" fmla="*/ 823008 w 981348"/>
              <a:gd name="connsiteY5" fmla="*/ 19660 h 729251"/>
              <a:gd name="connsiteX6" fmla="*/ 176194 w 981348"/>
              <a:gd name="connsiteY6" fmla="*/ 89684 h 729251"/>
              <a:gd name="connsiteX7" fmla="*/ 10123 w 981348"/>
              <a:gd name="connsiteY7" fmla="*/ 332206 h 729251"/>
              <a:gd name="connsiteX8" fmla="*/ 42381 w 981348"/>
              <a:gd name="connsiteY8" fmla="*/ 577392 h 729251"/>
              <a:gd name="connsiteX9" fmla="*/ 226399 w 981348"/>
              <a:gd name="connsiteY9" fmla="*/ 668175 h 729251"/>
              <a:gd name="connsiteX10" fmla="*/ 286894 w 981348"/>
              <a:gd name="connsiteY10" fmla="*/ 729251 h 729251"/>
              <a:gd name="connsiteX0" fmla="*/ 289291 w 983745"/>
              <a:gd name="connsiteY0" fmla="*/ 729251 h 729251"/>
              <a:gd name="connsiteX1" fmla="*/ 344381 w 983745"/>
              <a:gd name="connsiteY1" fmla="*/ 690974 h 729251"/>
              <a:gd name="connsiteX2" fmla="*/ 517001 w 983745"/>
              <a:gd name="connsiteY2" fmla="*/ 672433 h 729251"/>
              <a:gd name="connsiteX3" fmla="*/ 923811 w 983745"/>
              <a:gd name="connsiteY3" fmla="*/ 546486 h 729251"/>
              <a:gd name="connsiteX4" fmla="*/ 971674 w 983745"/>
              <a:gd name="connsiteY4" fmla="*/ 226205 h 729251"/>
              <a:gd name="connsiteX5" fmla="*/ 825405 w 983745"/>
              <a:gd name="connsiteY5" fmla="*/ 19660 h 729251"/>
              <a:gd name="connsiteX6" fmla="*/ 178591 w 983745"/>
              <a:gd name="connsiteY6" fmla="*/ 89684 h 729251"/>
              <a:gd name="connsiteX7" fmla="*/ 9505 w 983745"/>
              <a:gd name="connsiteY7" fmla="*/ 316806 h 729251"/>
              <a:gd name="connsiteX8" fmla="*/ 44778 w 983745"/>
              <a:gd name="connsiteY8" fmla="*/ 577392 h 729251"/>
              <a:gd name="connsiteX9" fmla="*/ 228796 w 983745"/>
              <a:gd name="connsiteY9" fmla="*/ 668175 h 729251"/>
              <a:gd name="connsiteX10" fmla="*/ 289291 w 983745"/>
              <a:gd name="connsiteY10" fmla="*/ 729251 h 729251"/>
              <a:gd name="connsiteX0" fmla="*/ 289291 w 983745"/>
              <a:gd name="connsiteY0" fmla="*/ 729251 h 729251"/>
              <a:gd name="connsiteX1" fmla="*/ 344381 w 983745"/>
              <a:gd name="connsiteY1" fmla="*/ 690974 h 729251"/>
              <a:gd name="connsiteX2" fmla="*/ 517001 w 983745"/>
              <a:gd name="connsiteY2" fmla="*/ 672433 h 729251"/>
              <a:gd name="connsiteX3" fmla="*/ 923811 w 983745"/>
              <a:gd name="connsiteY3" fmla="*/ 546486 h 729251"/>
              <a:gd name="connsiteX4" fmla="*/ 971674 w 983745"/>
              <a:gd name="connsiteY4" fmla="*/ 226205 h 729251"/>
              <a:gd name="connsiteX5" fmla="*/ 825405 w 983745"/>
              <a:gd name="connsiteY5" fmla="*/ 19660 h 729251"/>
              <a:gd name="connsiteX6" fmla="*/ 178591 w 983745"/>
              <a:gd name="connsiteY6" fmla="*/ 89684 h 729251"/>
              <a:gd name="connsiteX7" fmla="*/ 9505 w 983745"/>
              <a:gd name="connsiteY7" fmla="*/ 316806 h 729251"/>
              <a:gd name="connsiteX8" fmla="*/ 44778 w 983745"/>
              <a:gd name="connsiteY8" fmla="*/ 577392 h 729251"/>
              <a:gd name="connsiteX9" fmla="*/ 228796 w 983745"/>
              <a:gd name="connsiteY9" fmla="*/ 668175 h 729251"/>
              <a:gd name="connsiteX10" fmla="*/ 289291 w 983745"/>
              <a:gd name="connsiteY10" fmla="*/ 729251 h 729251"/>
              <a:gd name="connsiteX0" fmla="*/ 923811 w 983745"/>
              <a:gd name="connsiteY0" fmla="*/ 546486 h 729251"/>
              <a:gd name="connsiteX1" fmla="*/ 971674 w 983745"/>
              <a:gd name="connsiteY1" fmla="*/ 226205 h 729251"/>
              <a:gd name="connsiteX2" fmla="*/ 825405 w 983745"/>
              <a:gd name="connsiteY2" fmla="*/ 19660 h 729251"/>
              <a:gd name="connsiteX3" fmla="*/ 178591 w 983745"/>
              <a:gd name="connsiteY3" fmla="*/ 89684 h 729251"/>
              <a:gd name="connsiteX4" fmla="*/ 9505 w 983745"/>
              <a:gd name="connsiteY4" fmla="*/ 316806 h 729251"/>
              <a:gd name="connsiteX5" fmla="*/ 44778 w 983745"/>
              <a:gd name="connsiteY5" fmla="*/ 577392 h 729251"/>
              <a:gd name="connsiteX6" fmla="*/ 228796 w 983745"/>
              <a:gd name="connsiteY6" fmla="*/ 668175 h 729251"/>
              <a:gd name="connsiteX7" fmla="*/ 289291 w 983745"/>
              <a:gd name="connsiteY7" fmla="*/ 729251 h 729251"/>
              <a:gd name="connsiteX8" fmla="*/ 344381 w 983745"/>
              <a:gd name="connsiteY8" fmla="*/ 690974 h 729251"/>
              <a:gd name="connsiteX9" fmla="*/ 517001 w 983745"/>
              <a:gd name="connsiteY9" fmla="*/ 672433 h 729251"/>
              <a:gd name="connsiteX10" fmla="*/ 936998 w 983745"/>
              <a:gd name="connsiteY10" fmla="*/ 554761 h 729251"/>
              <a:gd name="connsiteX0" fmla="*/ 971674 w 971674"/>
              <a:gd name="connsiteY0" fmla="*/ 226205 h 729251"/>
              <a:gd name="connsiteX1" fmla="*/ 825405 w 971674"/>
              <a:gd name="connsiteY1" fmla="*/ 19660 h 729251"/>
              <a:gd name="connsiteX2" fmla="*/ 178591 w 971674"/>
              <a:gd name="connsiteY2" fmla="*/ 89684 h 729251"/>
              <a:gd name="connsiteX3" fmla="*/ 9505 w 971674"/>
              <a:gd name="connsiteY3" fmla="*/ 316806 h 729251"/>
              <a:gd name="connsiteX4" fmla="*/ 44778 w 971674"/>
              <a:gd name="connsiteY4" fmla="*/ 577392 h 729251"/>
              <a:gd name="connsiteX5" fmla="*/ 228796 w 971674"/>
              <a:gd name="connsiteY5" fmla="*/ 668175 h 729251"/>
              <a:gd name="connsiteX6" fmla="*/ 289291 w 971674"/>
              <a:gd name="connsiteY6" fmla="*/ 729251 h 729251"/>
              <a:gd name="connsiteX7" fmla="*/ 344381 w 971674"/>
              <a:gd name="connsiteY7" fmla="*/ 690974 h 729251"/>
              <a:gd name="connsiteX8" fmla="*/ 517001 w 971674"/>
              <a:gd name="connsiteY8" fmla="*/ 672433 h 729251"/>
              <a:gd name="connsiteX9" fmla="*/ 936998 w 971674"/>
              <a:gd name="connsiteY9" fmla="*/ 554761 h 729251"/>
              <a:gd name="connsiteX0" fmla="*/ 825405 w 936998"/>
              <a:gd name="connsiteY0" fmla="*/ 19660 h 729251"/>
              <a:gd name="connsiteX1" fmla="*/ 178591 w 936998"/>
              <a:gd name="connsiteY1" fmla="*/ 89684 h 729251"/>
              <a:gd name="connsiteX2" fmla="*/ 9505 w 936998"/>
              <a:gd name="connsiteY2" fmla="*/ 316806 h 729251"/>
              <a:gd name="connsiteX3" fmla="*/ 44778 w 936998"/>
              <a:gd name="connsiteY3" fmla="*/ 577392 h 729251"/>
              <a:gd name="connsiteX4" fmla="*/ 228796 w 936998"/>
              <a:gd name="connsiteY4" fmla="*/ 668175 h 729251"/>
              <a:gd name="connsiteX5" fmla="*/ 289291 w 936998"/>
              <a:gd name="connsiteY5" fmla="*/ 729251 h 729251"/>
              <a:gd name="connsiteX6" fmla="*/ 344381 w 936998"/>
              <a:gd name="connsiteY6" fmla="*/ 690974 h 729251"/>
              <a:gd name="connsiteX7" fmla="*/ 517001 w 936998"/>
              <a:gd name="connsiteY7" fmla="*/ 672433 h 729251"/>
              <a:gd name="connsiteX8" fmla="*/ 936998 w 936998"/>
              <a:gd name="connsiteY8" fmla="*/ 554761 h 729251"/>
              <a:gd name="connsiteX0" fmla="*/ 848743 w 936998"/>
              <a:gd name="connsiteY0" fmla="*/ 6966 h 708147"/>
              <a:gd name="connsiteX1" fmla="*/ 178591 w 936998"/>
              <a:gd name="connsiteY1" fmla="*/ 68580 h 708147"/>
              <a:gd name="connsiteX2" fmla="*/ 9505 w 936998"/>
              <a:gd name="connsiteY2" fmla="*/ 295702 h 708147"/>
              <a:gd name="connsiteX3" fmla="*/ 44778 w 936998"/>
              <a:gd name="connsiteY3" fmla="*/ 556288 h 708147"/>
              <a:gd name="connsiteX4" fmla="*/ 228796 w 936998"/>
              <a:gd name="connsiteY4" fmla="*/ 647071 h 708147"/>
              <a:gd name="connsiteX5" fmla="*/ 289291 w 936998"/>
              <a:gd name="connsiteY5" fmla="*/ 708147 h 708147"/>
              <a:gd name="connsiteX6" fmla="*/ 344381 w 936998"/>
              <a:gd name="connsiteY6" fmla="*/ 669870 h 708147"/>
              <a:gd name="connsiteX7" fmla="*/ 517001 w 936998"/>
              <a:gd name="connsiteY7" fmla="*/ 651329 h 708147"/>
              <a:gd name="connsiteX8" fmla="*/ 936998 w 936998"/>
              <a:gd name="connsiteY8" fmla="*/ 533657 h 708147"/>
              <a:gd name="connsiteX0" fmla="*/ 848743 w 936998"/>
              <a:gd name="connsiteY0" fmla="*/ 26368 h 727549"/>
              <a:gd name="connsiteX1" fmla="*/ 178591 w 936998"/>
              <a:gd name="connsiteY1" fmla="*/ 87982 h 727549"/>
              <a:gd name="connsiteX2" fmla="*/ 9505 w 936998"/>
              <a:gd name="connsiteY2" fmla="*/ 315104 h 727549"/>
              <a:gd name="connsiteX3" fmla="*/ 44778 w 936998"/>
              <a:gd name="connsiteY3" fmla="*/ 575690 h 727549"/>
              <a:gd name="connsiteX4" fmla="*/ 228796 w 936998"/>
              <a:gd name="connsiteY4" fmla="*/ 666473 h 727549"/>
              <a:gd name="connsiteX5" fmla="*/ 289291 w 936998"/>
              <a:gd name="connsiteY5" fmla="*/ 727549 h 727549"/>
              <a:gd name="connsiteX6" fmla="*/ 344381 w 936998"/>
              <a:gd name="connsiteY6" fmla="*/ 689272 h 727549"/>
              <a:gd name="connsiteX7" fmla="*/ 517001 w 936998"/>
              <a:gd name="connsiteY7" fmla="*/ 670731 h 727549"/>
              <a:gd name="connsiteX8" fmla="*/ 936998 w 936998"/>
              <a:gd name="connsiteY8" fmla="*/ 553059 h 727549"/>
              <a:gd name="connsiteX0" fmla="*/ 848743 w 936998"/>
              <a:gd name="connsiteY0" fmla="*/ 27613 h 728794"/>
              <a:gd name="connsiteX1" fmla="*/ 178591 w 936998"/>
              <a:gd name="connsiteY1" fmla="*/ 89227 h 728794"/>
              <a:gd name="connsiteX2" fmla="*/ 9505 w 936998"/>
              <a:gd name="connsiteY2" fmla="*/ 316349 h 728794"/>
              <a:gd name="connsiteX3" fmla="*/ 44778 w 936998"/>
              <a:gd name="connsiteY3" fmla="*/ 576935 h 728794"/>
              <a:gd name="connsiteX4" fmla="*/ 228796 w 936998"/>
              <a:gd name="connsiteY4" fmla="*/ 667718 h 728794"/>
              <a:gd name="connsiteX5" fmla="*/ 289291 w 936998"/>
              <a:gd name="connsiteY5" fmla="*/ 728794 h 728794"/>
              <a:gd name="connsiteX6" fmla="*/ 344381 w 936998"/>
              <a:gd name="connsiteY6" fmla="*/ 690517 h 728794"/>
              <a:gd name="connsiteX7" fmla="*/ 517001 w 936998"/>
              <a:gd name="connsiteY7" fmla="*/ 671976 h 728794"/>
              <a:gd name="connsiteX8" fmla="*/ 936998 w 936998"/>
              <a:gd name="connsiteY8" fmla="*/ 554304 h 728794"/>
              <a:gd name="connsiteX0" fmla="*/ 848743 w 936998"/>
              <a:gd name="connsiteY0" fmla="*/ 27613 h 728794"/>
              <a:gd name="connsiteX1" fmla="*/ 178591 w 936998"/>
              <a:gd name="connsiteY1" fmla="*/ 89227 h 728794"/>
              <a:gd name="connsiteX2" fmla="*/ 9505 w 936998"/>
              <a:gd name="connsiteY2" fmla="*/ 316349 h 728794"/>
              <a:gd name="connsiteX3" fmla="*/ 44778 w 936998"/>
              <a:gd name="connsiteY3" fmla="*/ 576935 h 728794"/>
              <a:gd name="connsiteX4" fmla="*/ 228796 w 936998"/>
              <a:gd name="connsiteY4" fmla="*/ 667718 h 728794"/>
              <a:gd name="connsiteX5" fmla="*/ 289291 w 936998"/>
              <a:gd name="connsiteY5" fmla="*/ 728794 h 728794"/>
              <a:gd name="connsiteX6" fmla="*/ 344381 w 936998"/>
              <a:gd name="connsiteY6" fmla="*/ 690517 h 728794"/>
              <a:gd name="connsiteX7" fmla="*/ 517001 w 936998"/>
              <a:gd name="connsiteY7" fmla="*/ 671976 h 728794"/>
              <a:gd name="connsiteX8" fmla="*/ 936998 w 936998"/>
              <a:gd name="connsiteY8" fmla="*/ 554304 h 728794"/>
              <a:gd name="connsiteX0" fmla="*/ 848743 w 936998"/>
              <a:gd name="connsiteY0" fmla="*/ 27613 h 728794"/>
              <a:gd name="connsiteX1" fmla="*/ 178591 w 936998"/>
              <a:gd name="connsiteY1" fmla="*/ 89227 h 728794"/>
              <a:gd name="connsiteX2" fmla="*/ 9505 w 936998"/>
              <a:gd name="connsiteY2" fmla="*/ 316349 h 728794"/>
              <a:gd name="connsiteX3" fmla="*/ 44778 w 936998"/>
              <a:gd name="connsiteY3" fmla="*/ 576935 h 728794"/>
              <a:gd name="connsiteX4" fmla="*/ 228796 w 936998"/>
              <a:gd name="connsiteY4" fmla="*/ 667718 h 728794"/>
              <a:gd name="connsiteX5" fmla="*/ 289291 w 936998"/>
              <a:gd name="connsiteY5" fmla="*/ 728794 h 728794"/>
              <a:gd name="connsiteX6" fmla="*/ 344381 w 936998"/>
              <a:gd name="connsiteY6" fmla="*/ 690517 h 728794"/>
              <a:gd name="connsiteX7" fmla="*/ 517001 w 936998"/>
              <a:gd name="connsiteY7" fmla="*/ 671976 h 728794"/>
              <a:gd name="connsiteX8" fmla="*/ 936998 w 936998"/>
              <a:gd name="connsiteY8" fmla="*/ 554304 h 728794"/>
              <a:gd name="connsiteX0" fmla="*/ 848743 w 947149"/>
              <a:gd name="connsiteY0" fmla="*/ 27613 h 728794"/>
              <a:gd name="connsiteX1" fmla="*/ 178591 w 947149"/>
              <a:gd name="connsiteY1" fmla="*/ 89227 h 728794"/>
              <a:gd name="connsiteX2" fmla="*/ 9505 w 947149"/>
              <a:gd name="connsiteY2" fmla="*/ 316349 h 728794"/>
              <a:gd name="connsiteX3" fmla="*/ 44778 w 947149"/>
              <a:gd name="connsiteY3" fmla="*/ 576935 h 728794"/>
              <a:gd name="connsiteX4" fmla="*/ 228796 w 947149"/>
              <a:gd name="connsiteY4" fmla="*/ 667718 h 728794"/>
              <a:gd name="connsiteX5" fmla="*/ 289291 w 947149"/>
              <a:gd name="connsiteY5" fmla="*/ 728794 h 728794"/>
              <a:gd name="connsiteX6" fmla="*/ 344381 w 947149"/>
              <a:gd name="connsiteY6" fmla="*/ 690517 h 728794"/>
              <a:gd name="connsiteX7" fmla="*/ 517001 w 947149"/>
              <a:gd name="connsiteY7" fmla="*/ 671976 h 728794"/>
              <a:gd name="connsiteX8" fmla="*/ 947149 w 947149"/>
              <a:gd name="connsiteY8" fmla="*/ 513820 h 728794"/>
              <a:gd name="connsiteX0" fmla="*/ 848743 w 947149"/>
              <a:gd name="connsiteY0" fmla="*/ 27613 h 728794"/>
              <a:gd name="connsiteX1" fmla="*/ 178591 w 947149"/>
              <a:gd name="connsiteY1" fmla="*/ 89227 h 728794"/>
              <a:gd name="connsiteX2" fmla="*/ 9505 w 947149"/>
              <a:gd name="connsiteY2" fmla="*/ 316349 h 728794"/>
              <a:gd name="connsiteX3" fmla="*/ 44778 w 947149"/>
              <a:gd name="connsiteY3" fmla="*/ 576935 h 728794"/>
              <a:gd name="connsiteX4" fmla="*/ 228796 w 947149"/>
              <a:gd name="connsiteY4" fmla="*/ 667718 h 728794"/>
              <a:gd name="connsiteX5" fmla="*/ 289291 w 947149"/>
              <a:gd name="connsiteY5" fmla="*/ 728794 h 728794"/>
              <a:gd name="connsiteX6" fmla="*/ 344381 w 947149"/>
              <a:gd name="connsiteY6" fmla="*/ 690517 h 728794"/>
              <a:gd name="connsiteX7" fmla="*/ 517001 w 947149"/>
              <a:gd name="connsiteY7" fmla="*/ 671976 h 728794"/>
              <a:gd name="connsiteX8" fmla="*/ 947149 w 947149"/>
              <a:gd name="connsiteY8" fmla="*/ 513820 h 728794"/>
              <a:gd name="connsiteX0" fmla="*/ 848743 w 947149"/>
              <a:gd name="connsiteY0" fmla="*/ 27613 h 728794"/>
              <a:gd name="connsiteX1" fmla="*/ 178591 w 947149"/>
              <a:gd name="connsiteY1" fmla="*/ 89227 h 728794"/>
              <a:gd name="connsiteX2" fmla="*/ 9505 w 947149"/>
              <a:gd name="connsiteY2" fmla="*/ 316349 h 728794"/>
              <a:gd name="connsiteX3" fmla="*/ 44778 w 947149"/>
              <a:gd name="connsiteY3" fmla="*/ 576935 h 728794"/>
              <a:gd name="connsiteX4" fmla="*/ 228796 w 947149"/>
              <a:gd name="connsiteY4" fmla="*/ 667718 h 728794"/>
              <a:gd name="connsiteX5" fmla="*/ 289291 w 947149"/>
              <a:gd name="connsiteY5" fmla="*/ 728794 h 728794"/>
              <a:gd name="connsiteX6" fmla="*/ 344381 w 947149"/>
              <a:gd name="connsiteY6" fmla="*/ 690517 h 728794"/>
              <a:gd name="connsiteX7" fmla="*/ 517001 w 947149"/>
              <a:gd name="connsiteY7" fmla="*/ 671976 h 728794"/>
              <a:gd name="connsiteX8" fmla="*/ 947149 w 947149"/>
              <a:gd name="connsiteY8" fmla="*/ 513820 h 728794"/>
              <a:gd name="connsiteX0" fmla="*/ 848743 w 947149"/>
              <a:gd name="connsiteY0" fmla="*/ 29356 h 730537"/>
              <a:gd name="connsiteX1" fmla="*/ 178591 w 947149"/>
              <a:gd name="connsiteY1" fmla="*/ 90970 h 730537"/>
              <a:gd name="connsiteX2" fmla="*/ 9505 w 947149"/>
              <a:gd name="connsiteY2" fmla="*/ 318092 h 730537"/>
              <a:gd name="connsiteX3" fmla="*/ 44778 w 947149"/>
              <a:gd name="connsiteY3" fmla="*/ 578678 h 730537"/>
              <a:gd name="connsiteX4" fmla="*/ 228796 w 947149"/>
              <a:gd name="connsiteY4" fmla="*/ 669461 h 730537"/>
              <a:gd name="connsiteX5" fmla="*/ 289291 w 947149"/>
              <a:gd name="connsiteY5" fmla="*/ 730537 h 730537"/>
              <a:gd name="connsiteX6" fmla="*/ 344381 w 947149"/>
              <a:gd name="connsiteY6" fmla="*/ 692260 h 730537"/>
              <a:gd name="connsiteX7" fmla="*/ 517001 w 947149"/>
              <a:gd name="connsiteY7" fmla="*/ 673719 h 730537"/>
              <a:gd name="connsiteX8" fmla="*/ 947149 w 947149"/>
              <a:gd name="connsiteY8" fmla="*/ 515563 h 730537"/>
              <a:gd name="connsiteX0" fmla="*/ 848743 w 947149"/>
              <a:gd name="connsiteY0" fmla="*/ 28904 h 730085"/>
              <a:gd name="connsiteX1" fmla="*/ 180809 w 947149"/>
              <a:gd name="connsiteY1" fmla="*/ 92616 h 730085"/>
              <a:gd name="connsiteX2" fmla="*/ 9505 w 947149"/>
              <a:gd name="connsiteY2" fmla="*/ 317640 h 730085"/>
              <a:gd name="connsiteX3" fmla="*/ 44778 w 947149"/>
              <a:gd name="connsiteY3" fmla="*/ 578226 h 730085"/>
              <a:gd name="connsiteX4" fmla="*/ 228796 w 947149"/>
              <a:gd name="connsiteY4" fmla="*/ 669009 h 730085"/>
              <a:gd name="connsiteX5" fmla="*/ 289291 w 947149"/>
              <a:gd name="connsiteY5" fmla="*/ 730085 h 730085"/>
              <a:gd name="connsiteX6" fmla="*/ 344381 w 947149"/>
              <a:gd name="connsiteY6" fmla="*/ 691808 h 730085"/>
              <a:gd name="connsiteX7" fmla="*/ 517001 w 947149"/>
              <a:gd name="connsiteY7" fmla="*/ 673267 h 730085"/>
              <a:gd name="connsiteX8" fmla="*/ 947149 w 947149"/>
              <a:gd name="connsiteY8" fmla="*/ 515111 h 730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7149" h="730085">
                <a:moveTo>
                  <a:pt x="848743" y="28904"/>
                </a:moveTo>
                <a:cubicBezTo>
                  <a:pt x="476154" y="-39974"/>
                  <a:pt x="313673" y="27597"/>
                  <a:pt x="180809" y="92616"/>
                </a:cubicBezTo>
                <a:cubicBezTo>
                  <a:pt x="46217" y="158481"/>
                  <a:pt x="32092" y="232489"/>
                  <a:pt x="9505" y="317640"/>
                </a:cubicBezTo>
                <a:cubicBezTo>
                  <a:pt x="-13801" y="388516"/>
                  <a:pt x="8732" y="522231"/>
                  <a:pt x="44778" y="578226"/>
                </a:cubicBezTo>
                <a:cubicBezTo>
                  <a:pt x="80824" y="634221"/>
                  <a:pt x="190915" y="644249"/>
                  <a:pt x="228796" y="669009"/>
                </a:cubicBezTo>
                <a:cubicBezTo>
                  <a:pt x="281946" y="687011"/>
                  <a:pt x="289291" y="730085"/>
                  <a:pt x="289291" y="730085"/>
                </a:cubicBezTo>
                <a:cubicBezTo>
                  <a:pt x="297827" y="729320"/>
                  <a:pt x="323580" y="699968"/>
                  <a:pt x="344381" y="691808"/>
                </a:cubicBezTo>
                <a:cubicBezTo>
                  <a:pt x="365182" y="683648"/>
                  <a:pt x="415477" y="688053"/>
                  <a:pt x="517001" y="673267"/>
                </a:cubicBezTo>
                <a:cubicBezTo>
                  <a:pt x="618525" y="658481"/>
                  <a:pt x="840411" y="638160"/>
                  <a:pt x="947149" y="515111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A31FBD-CCF4-44C8-91AD-8E69C43D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2395469"/>
            <a:ext cx="3220049" cy="3438661"/>
          </a:xfrm>
        </p:spPr>
        <p:txBody>
          <a:bodyPr anchor="b">
            <a:normAutofit/>
          </a:bodyPr>
          <a:lstStyle/>
          <a:p>
            <a:r>
              <a:rPr lang="en-GB"/>
              <a:t>The flipped classroom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0EA3E-7C54-4C94-B419-06099C8CE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9868" y="954854"/>
            <a:ext cx="5447765" cy="4948291"/>
          </a:xfrm>
        </p:spPr>
        <p:txBody>
          <a:bodyPr anchor="ctr">
            <a:norm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dirty="0"/>
              <a:t>Monday 16</a:t>
            </a:r>
            <a:r>
              <a:rPr lang="en-GB" baseline="30000" dirty="0"/>
              <a:t>th</a:t>
            </a:r>
            <a:r>
              <a:rPr lang="en-GB" dirty="0"/>
              <a:t> March – all face to face teaching will cease as of 5 pm Friday 20</a:t>
            </a:r>
            <a:r>
              <a:rPr lang="en-GB" baseline="30000" dirty="0"/>
              <a:t>th</a:t>
            </a:r>
            <a:r>
              <a:rPr lang="en-GB" dirty="0"/>
              <a:t> March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dirty="0"/>
              <a:t>Tuesday 17</a:t>
            </a:r>
            <a:r>
              <a:rPr lang="en-GB" baseline="30000" dirty="0"/>
              <a:t>th</a:t>
            </a:r>
            <a:r>
              <a:rPr lang="en-GB" dirty="0"/>
              <a:t> March at 1130 am – all face to face teaching will cease as of 5 pm 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TODAY!!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dirty="0"/>
              <a:t>Remainder of week – classes suspended / teaching staff frantically searching for ways to deliver remote classes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07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BEAE8-D3F8-4EA5-B704-C113EB33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flipped classroom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368E5C-C083-43C5-A20D-A3D0BCFA9A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0726" y="2089298"/>
          <a:ext cx="10333074" cy="3827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9272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7BC237-77DF-4DFB-94F7-DB493EDA1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654A0D-7EF7-4932-9713-DFC355B3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4" y="974869"/>
            <a:ext cx="3790042" cy="490826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The flipped classroom</a:t>
            </a:r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8A3D01-4363-43C8-9C2B-A888975F82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070230"/>
              </p:ext>
            </p:extLst>
          </p:nvPr>
        </p:nvGraphicFramePr>
        <p:xfrm>
          <a:off x="5185533" y="628642"/>
          <a:ext cx="6383102" cy="5600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80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2A96188-384C-4341-9EEB-967A9341C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5783A0-1C73-4483-800F-C9B975B3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146" y="604801"/>
            <a:ext cx="5071553" cy="1693899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The flipped classroom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DCA08-7735-4C65-9A2C-980C6BC9C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146" y="2027583"/>
            <a:ext cx="5071553" cy="404301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dirty="0"/>
              <a:t>Enter – the Flipped Classroom</a:t>
            </a:r>
          </a:p>
          <a:p>
            <a:pPr marL="457200" indent="-457200" algn="ctr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dirty="0"/>
              <a:t>Learners are introduced to content before they come to class with classroom time then focused on activities and discussion to solidify understanding</a:t>
            </a:r>
          </a:p>
          <a:p>
            <a:pPr marL="457200" indent="-457200" algn="ctr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dirty="0"/>
              <a:t>Explained to students as doing the homework before class instead of after it!</a:t>
            </a:r>
          </a:p>
          <a:p>
            <a:pPr marL="457200" indent="-457200" algn="ctr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My first video</a:t>
            </a:r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59E7E4E-81AC-4FFE-A96F-B398ED3E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07066" y="796793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BFD6B65-6A90-4C50-9533-D82D69013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6379954" y="821227"/>
            <a:ext cx="5689735" cy="5117957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pic>
        <p:nvPicPr>
          <p:cNvPr id="7" name="Graphic 6" descr="Classroom">
            <a:extLst>
              <a:ext uri="{FF2B5EF4-FFF2-40B4-BE49-F238E27FC236}">
                <a16:creationId xmlns:a16="http://schemas.microsoft.com/office/drawing/2014/main" id="{E2C8A776-9BF2-4AB2-9442-4FEA0EF12F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74283" y="1398840"/>
            <a:ext cx="3976204" cy="397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6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3B19C-DC51-4DDC-970F-8E36C162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flipped classroom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547355-8847-45C5-8D87-AC3B819DF08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0726" y="2089298"/>
          <a:ext cx="10333074" cy="3827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594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4474318-9BA9-4C58-85CC-EAF141DDB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33B19C-DC51-4DDC-970F-8E36C1623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569" y="1594885"/>
            <a:ext cx="3556795" cy="3824702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The flipped classroom</a:t>
            </a:r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F9F0D99-A2D7-4650-BA53-99550E8F68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5369837" y="-256824"/>
            <a:ext cx="5737892" cy="7262471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196455 w 12114253"/>
              <a:gd name="connsiteY11" fmla="*/ 5908410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141474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236797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92239 w 12114253"/>
              <a:gd name="connsiteY11" fmla="*/ 5912762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3319168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13512"/>
              <a:gd name="connsiteY0" fmla="*/ 25991 h 6257002"/>
              <a:gd name="connsiteX1" fmla="*/ 304663 w 12113512"/>
              <a:gd name="connsiteY1" fmla="*/ 36752 h 6257002"/>
              <a:gd name="connsiteX2" fmla="*/ 0 w 12113512"/>
              <a:gd name="connsiteY2" fmla="*/ 73933 h 6257002"/>
              <a:gd name="connsiteX3" fmla="*/ 0 w 12113512"/>
              <a:gd name="connsiteY3" fmla="*/ 935137 h 6257002"/>
              <a:gd name="connsiteX4" fmla="*/ 4597 w 12113512"/>
              <a:gd name="connsiteY4" fmla="*/ 935137 h 6257002"/>
              <a:gd name="connsiteX5" fmla="*/ 88972 w 12113512"/>
              <a:gd name="connsiteY5" fmla="*/ 3549839 h 6257002"/>
              <a:gd name="connsiteX6" fmla="*/ 148480 w 12113512"/>
              <a:gd name="connsiteY6" fmla="*/ 5956832 h 6257002"/>
              <a:gd name="connsiteX7" fmla="*/ 3319168 w 12113512"/>
              <a:gd name="connsiteY7" fmla="*/ 5959368 h 6257002"/>
              <a:gd name="connsiteX8" fmla="*/ 4308929 w 12113512"/>
              <a:gd name="connsiteY8" fmla="*/ 5952708 h 6257002"/>
              <a:gd name="connsiteX9" fmla="*/ 5308288 w 12113512"/>
              <a:gd name="connsiteY9" fmla="*/ 5963801 h 6257002"/>
              <a:gd name="connsiteX10" fmla="*/ 5707509 w 12113512"/>
              <a:gd name="connsiteY10" fmla="*/ 6257002 h 6257002"/>
              <a:gd name="connsiteX11" fmla="*/ 6071394 w 12113512"/>
              <a:gd name="connsiteY11" fmla="*/ 5943105 h 6257002"/>
              <a:gd name="connsiteX12" fmla="*/ 9098386 w 12113512"/>
              <a:gd name="connsiteY12" fmla="*/ 5937615 h 6257002"/>
              <a:gd name="connsiteX13" fmla="*/ 10007288 w 12113512"/>
              <a:gd name="connsiteY13" fmla="*/ 5940490 h 6257002"/>
              <a:gd name="connsiteX14" fmla="*/ 10927227 w 12113512"/>
              <a:gd name="connsiteY14" fmla="*/ 5948357 h 6257002"/>
              <a:gd name="connsiteX15" fmla="*/ 12085310 w 12113512"/>
              <a:gd name="connsiteY15" fmla="*/ 5947311 h 6257002"/>
              <a:gd name="connsiteX16" fmla="*/ 12063456 w 12113512"/>
              <a:gd name="connsiteY16" fmla="*/ 2647665 h 6257002"/>
              <a:gd name="connsiteX17" fmla="*/ 12054104 w 12113512"/>
              <a:gd name="connsiteY17" fmla="*/ 202304 h 6257002"/>
              <a:gd name="connsiteX18" fmla="*/ 11486459 w 12113512"/>
              <a:gd name="connsiteY18" fmla="*/ 141081 h 6257002"/>
              <a:gd name="connsiteX19" fmla="*/ 10259313 w 12113512"/>
              <a:gd name="connsiteY19" fmla="*/ 127050 h 6257002"/>
              <a:gd name="connsiteX20" fmla="*/ 7599878 w 12113512"/>
              <a:gd name="connsiteY20" fmla="*/ 101901 h 6257002"/>
              <a:gd name="connsiteX21" fmla="*/ 1892744 w 12113512"/>
              <a:gd name="connsiteY21" fmla="*/ 25991 h 6257002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59313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23511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2161267 w 12117505"/>
              <a:gd name="connsiteY0" fmla="*/ 19141 h 6220250"/>
              <a:gd name="connsiteX1" fmla="*/ 304663 w 12117505"/>
              <a:gd name="connsiteY1" fmla="*/ 0 h 6220250"/>
              <a:gd name="connsiteX2" fmla="*/ 0 w 12117505"/>
              <a:gd name="connsiteY2" fmla="*/ 37181 h 6220250"/>
              <a:gd name="connsiteX3" fmla="*/ 0 w 12117505"/>
              <a:gd name="connsiteY3" fmla="*/ 898385 h 6220250"/>
              <a:gd name="connsiteX4" fmla="*/ 4597 w 12117505"/>
              <a:gd name="connsiteY4" fmla="*/ 898385 h 6220250"/>
              <a:gd name="connsiteX5" fmla="*/ 88972 w 12117505"/>
              <a:gd name="connsiteY5" fmla="*/ 3513087 h 6220250"/>
              <a:gd name="connsiteX6" fmla="*/ 148480 w 12117505"/>
              <a:gd name="connsiteY6" fmla="*/ 5920080 h 6220250"/>
              <a:gd name="connsiteX7" fmla="*/ 3319168 w 12117505"/>
              <a:gd name="connsiteY7" fmla="*/ 5922616 h 6220250"/>
              <a:gd name="connsiteX8" fmla="*/ 4308929 w 12117505"/>
              <a:gd name="connsiteY8" fmla="*/ 5915956 h 6220250"/>
              <a:gd name="connsiteX9" fmla="*/ 5308288 w 12117505"/>
              <a:gd name="connsiteY9" fmla="*/ 5927049 h 6220250"/>
              <a:gd name="connsiteX10" fmla="*/ 5707509 w 12117505"/>
              <a:gd name="connsiteY10" fmla="*/ 6220250 h 6220250"/>
              <a:gd name="connsiteX11" fmla="*/ 6071394 w 12117505"/>
              <a:gd name="connsiteY11" fmla="*/ 5906353 h 6220250"/>
              <a:gd name="connsiteX12" fmla="*/ 9098386 w 12117505"/>
              <a:gd name="connsiteY12" fmla="*/ 5900863 h 6220250"/>
              <a:gd name="connsiteX13" fmla="*/ 10007288 w 12117505"/>
              <a:gd name="connsiteY13" fmla="*/ 5903738 h 6220250"/>
              <a:gd name="connsiteX14" fmla="*/ 10927227 w 12117505"/>
              <a:gd name="connsiteY14" fmla="*/ 5911605 h 6220250"/>
              <a:gd name="connsiteX15" fmla="*/ 12085310 w 12117505"/>
              <a:gd name="connsiteY15" fmla="*/ 5910559 h 6220250"/>
              <a:gd name="connsiteX16" fmla="*/ 12063456 w 12117505"/>
              <a:gd name="connsiteY16" fmla="*/ 2610913 h 6220250"/>
              <a:gd name="connsiteX17" fmla="*/ 12054104 w 12117505"/>
              <a:gd name="connsiteY17" fmla="*/ 165552 h 6220250"/>
              <a:gd name="connsiteX18" fmla="*/ 11486459 w 12117505"/>
              <a:gd name="connsiteY18" fmla="*/ 104329 h 6220250"/>
              <a:gd name="connsiteX19" fmla="*/ 10223511 w 12117505"/>
              <a:gd name="connsiteY19" fmla="*/ 90298 h 6220250"/>
              <a:gd name="connsiteX20" fmla="*/ 7599878 w 12117505"/>
              <a:gd name="connsiteY20" fmla="*/ 65149 h 6220250"/>
              <a:gd name="connsiteX21" fmla="*/ 2161267 w 12117505"/>
              <a:gd name="connsiteY21" fmla="*/ 19141 h 622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17505" h="6220250">
                <a:moveTo>
                  <a:pt x="2161267" y="19141"/>
                </a:moveTo>
                <a:lnTo>
                  <a:pt x="304663" y="0"/>
                </a:lnTo>
                <a:cubicBezTo>
                  <a:pt x="185441" y="6633"/>
                  <a:pt x="30881" y="-9771"/>
                  <a:pt x="0" y="37181"/>
                </a:cubicBezTo>
                <a:lnTo>
                  <a:pt x="0" y="898385"/>
                </a:lnTo>
                <a:lnTo>
                  <a:pt x="4597" y="898385"/>
                </a:lnTo>
                <a:cubicBezTo>
                  <a:pt x="19426" y="1334169"/>
                  <a:pt x="64992" y="2676138"/>
                  <a:pt x="88972" y="3513087"/>
                </a:cubicBezTo>
                <a:cubicBezTo>
                  <a:pt x="105117" y="5620876"/>
                  <a:pt x="7283" y="5947660"/>
                  <a:pt x="148480" y="5920080"/>
                </a:cubicBezTo>
                <a:cubicBezTo>
                  <a:pt x="1104834" y="5907051"/>
                  <a:pt x="1937287" y="5946100"/>
                  <a:pt x="3319168" y="5922616"/>
                </a:cubicBezTo>
                <a:lnTo>
                  <a:pt x="4308929" y="5915956"/>
                </a:lnTo>
                <a:lnTo>
                  <a:pt x="5308288" y="5927049"/>
                </a:lnTo>
                <a:cubicBezTo>
                  <a:pt x="5547231" y="6067310"/>
                  <a:pt x="5496220" y="6087878"/>
                  <a:pt x="5707509" y="6220250"/>
                </a:cubicBezTo>
                <a:cubicBezTo>
                  <a:pt x="5841193" y="6118374"/>
                  <a:pt x="5945888" y="6035937"/>
                  <a:pt x="6071394" y="5906353"/>
                </a:cubicBezTo>
                <a:cubicBezTo>
                  <a:pt x="6158383" y="5903613"/>
                  <a:pt x="8737174" y="5907778"/>
                  <a:pt x="9098386" y="5900863"/>
                </a:cubicBezTo>
                <a:lnTo>
                  <a:pt x="10007288" y="5903738"/>
                </a:lnTo>
                <a:lnTo>
                  <a:pt x="10927227" y="5911605"/>
                </a:lnTo>
                <a:cubicBezTo>
                  <a:pt x="11284890" y="5901941"/>
                  <a:pt x="12058379" y="5954312"/>
                  <a:pt x="12085310" y="5910559"/>
                </a:cubicBezTo>
                <a:cubicBezTo>
                  <a:pt x="12123753" y="5705039"/>
                  <a:pt x="12050112" y="4396214"/>
                  <a:pt x="12063456" y="2610913"/>
                </a:cubicBezTo>
                <a:cubicBezTo>
                  <a:pt x="12111817" y="1529645"/>
                  <a:pt x="12159998" y="580957"/>
                  <a:pt x="12054104" y="165552"/>
                </a:cubicBezTo>
                <a:cubicBezTo>
                  <a:pt x="12029550" y="69231"/>
                  <a:pt x="11791558" y="116871"/>
                  <a:pt x="11486459" y="104329"/>
                </a:cubicBezTo>
                <a:cubicBezTo>
                  <a:pt x="11181360" y="91787"/>
                  <a:pt x="10644494" y="94975"/>
                  <a:pt x="10223511" y="90298"/>
                </a:cubicBezTo>
                <a:lnTo>
                  <a:pt x="7599878" y="65149"/>
                </a:lnTo>
                <a:lnTo>
                  <a:pt x="2161267" y="19141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DBC609-A264-4706-8FCD-C3B072E7C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5340343" y="-308116"/>
            <a:ext cx="5737890" cy="7262471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196455 w 12114253"/>
              <a:gd name="connsiteY11" fmla="*/ 5908410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141474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236797 w 12114253"/>
              <a:gd name="connsiteY9" fmla="*/ 5927859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196455 w 12114253"/>
              <a:gd name="connsiteY11" fmla="*/ 5908410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92239 w 12114253"/>
              <a:gd name="connsiteY11" fmla="*/ 5912762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2638911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14253"/>
              <a:gd name="connsiteY0" fmla="*/ 0 h 6231011"/>
              <a:gd name="connsiteX1" fmla="*/ 304663 w 12114253"/>
              <a:gd name="connsiteY1" fmla="*/ 10761 h 6231011"/>
              <a:gd name="connsiteX2" fmla="*/ 0 w 12114253"/>
              <a:gd name="connsiteY2" fmla="*/ 47942 h 6231011"/>
              <a:gd name="connsiteX3" fmla="*/ 0 w 12114253"/>
              <a:gd name="connsiteY3" fmla="*/ 909146 h 6231011"/>
              <a:gd name="connsiteX4" fmla="*/ 4597 w 12114253"/>
              <a:gd name="connsiteY4" fmla="*/ 909146 h 6231011"/>
              <a:gd name="connsiteX5" fmla="*/ 88972 w 12114253"/>
              <a:gd name="connsiteY5" fmla="*/ 3523848 h 6231011"/>
              <a:gd name="connsiteX6" fmla="*/ 148480 w 12114253"/>
              <a:gd name="connsiteY6" fmla="*/ 5930841 h 6231011"/>
              <a:gd name="connsiteX7" fmla="*/ 3319168 w 12114253"/>
              <a:gd name="connsiteY7" fmla="*/ 5933377 h 6231011"/>
              <a:gd name="connsiteX8" fmla="*/ 4308929 w 12114253"/>
              <a:gd name="connsiteY8" fmla="*/ 5926717 h 6231011"/>
              <a:gd name="connsiteX9" fmla="*/ 5308288 w 12114253"/>
              <a:gd name="connsiteY9" fmla="*/ 5937810 h 6231011"/>
              <a:gd name="connsiteX10" fmla="*/ 5707509 w 12114253"/>
              <a:gd name="connsiteY10" fmla="*/ 6231011 h 6231011"/>
              <a:gd name="connsiteX11" fmla="*/ 6071394 w 12114253"/>
              <a:gd name="connsiteY11" fmla="*/ 5917114 h 6231011"/>
              <a:gd name="connsiteX12" fmla="*/ 9098386 w 12114253"/>
              <a:gd name="connsiteY12" fmla="*/ 5911624 h 6231011"/>
              <a:gd name="connsiteX13" fmla="*/ 10007288 w 12114253"/>
              <a:gd name="connsiteY13" fmla="*/ 5914499 h 6231011"/>
              <a:gd name="connsiteX14" fmla="*/ 10927227 w 12114253"/>
              <a:gd name="connsiteY14" fmla="*/ 5922366 h 6231011"/>
              <a:gd name="connsiteX15" fmla="*/ 12085310 w 12114253"/>
              <a:gd name="connsiteY15" fmla="*/ 5921320 h 6231011"/>
              <a:gd name="connsiteX16" fmla="*/ 12063456 w 12114253"/>
              <a:gd name="connsiteY16" fmla="*/ 2621674 h 6231011"/>
              <a:gd name="connsiteX17" fmla="*/ 12054104 w 12114253"/>
              <a:gd name="connsiteY17" fmla="*/ 176313 h 6231011"/>
              <a:gd name="connsiteX18" fmla="*/ 11289537 w 12114253"/>
              <a:gd name="connsiteY18" fmla="*/ 107615 h 6231011"/>
              <a:gd name="connsiteX19" fmla="*/ 10259313 w 12114253"/>
              <a:gd name="connsiteY19" fmla="*/ 101059 h 6231011"/>
              <a:gd name="connsiteX20" fmla="*/ 7599878 w 12114253"/>
              <a:gd name="connsiteY20" fmla="*/ 75910 h 6231011"/>
              <a:gd name="connsiteX21" fmla="*/ 1892744 w 12114253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07348"/>
              <a:gd name="connsiteY0" fmla="*/ 0 h 6231011"/>
              <a:gd name="connsiteX1" fmla="*/ 304663 w 12107348"/>
              <a:gd name="connsiteY1" fmla="*/ 10761 h 6231011"/>
              <a:gd name="connsiteX2" fmla="*/ 0 w 12107348"/>
              <a:gd name="connsiteY2" fmla="*/ 47942 h 6231011"/>
              <a:gd name="connsiteX3" fmla="*/ 0 w 12107348"/>
              <a:gd name="connsiteY3" fmla="*/ 909146 h 6231011"/>
              <a:gd name="connsiteX4" fmla="*/ 4597 w 12107348"/>
              <a:gd name="connsiteY4" fmla="*/ 909146 h 6231011"/>
              <a:gd name="connsiteX5" fmla="*/ 88972 w 12107348"/>
              <a:gd name="connsiteY5" fmla="*/ 3523848 h 6231011"/>
              <a:gd name="connsiteX6" fmla="*/ 148480 w 12107348"/>
              <a:gd name="connsiteY6" fmla="*/ 5930841 h 6231011"/>
              <a:gd name="connsiteX7" fmla="*/ 3319168 w 12107348"/>
              <a:gd name="connsiteY7" fmla="*/ 5933377 h 6231011"/>
              <a:gd name="connsiteX8" fmla="*/ 4308929 w 12107348"/>
              <a:gd name="connsiteY8" fmla="*/ 5926717 h 6231011"/>
              <a:gd name="connsiteX9" fmla="*/ 5308288 w 12107348"/>
              <a:gd name="connsiteY9" fmla="*/ 5937810 h 6231011"/>
              <a:gd name="connsiteX10" fmla="*/ 5707509 w 12107348"/>
              <a:gd name="connsiteY10" fmla="*/ 6231011 h 6231011"/>
              <a:gd name="connsiteX11" fmla="*/ 6071394 w 12107348"/>
              <a:gd name="connsiteY11" fmla="*/ 5917114 h 6231011"/>
              <a:gd name="connsiteX12" fmla="*/ 9098386 w 12107348"/>
              <a:gd name="connsiteY12" fmla="*/ 5911624 h 6231011"/>
              <a:gd name="connsiteX13" fmla="*/ 10007288 w 12107348"/>
              <a:gd name="connsiteY13" fmla="*/ 5914499 h 6231011"/>
              <a:gd name="connsiteX14" fmla="*/ 10927227 w 12107348"/>
              <a:gd name="connsiteY14" fmla="*/ 5922366 h 6231011"/>
              <a:gd name="connsiteX15" fmla="*/ 12085310 w 12107348"/>
              <a:gd name="connsiteY15" fmla="*/ 5921320 h 6231011"/>
              <a:gd name="connsiteX16" fmla="*/ 12063456 w 12107348"/>
              <a:gd name="connsiteY16" fmla="*/ 2621674 h 6231011"/>
              <a:gd name="connsiteX17" fmla="*/ 12054104 w 12107348"/>
              <a:gd name="connsiteY17" fmla="*/ 176313 h 6231011"/>
              <a:gd name="connsiteX18" fmla="*/ 11289537 w 12107348"/>
              <a:gd name="connsiteY18" fmla="*/ 107615 h 6231011"/>
              <a:gd name="connsiteX19" fmla="*/ 10259313 w 12107348"/>
              <a:gd name="connsiteY19" fmla="*/ 101059 h 6231011"/>
              <a:gd name="connsiteX20" fmla="*/ 7599878 w 12107348"/>
              <a:gd name="connsiteY20" fmla="*/ 75910 h 6231011"/>
              <a:gd name="connsiteX21" fmla="*/ 1892744 w 12107348"/>
              <a:gd name="connsiteY21" fmla="*/ 0 h 6231011"/>
              <a:gd name="connsiteX0" fmla="*/ 1892744 w 12113512"/>
              <a:gd name="connsiteY0" fmla="*/ 25991 h 6257002"/>
              <a:gd name="connsiteX1" fmla="*/ 304663 w 12113512"/>
              <a:gd name="connsiteY1" fmla="*/ 36752 h 6257002"/>
              <a:gd name="connsiteX2" fmla="*/ 0 w 12113512"/>
              <a:gd name="connsiteY2" fmla="*/ 73933 h 6257002"/>
              <a:gd name="connsiteX3" fmla="*/ 0 w 12113512"/>
              <a:gd name="connsiteY3" fmla="*/ 935137 h 6257002"/>
              <a:gd name="connsiteX4" fmla="*/ 4597 w 12113512"/>
              <a:gd name="connsiteY4" fmla="*/ 935137 h 6257002"/>
              <a:gd name="connsiteX5" fmla="*/ 88972 w 12113512"/>
              <a:gd name="connsiteY5" fmla="*/ 3549839 h 6257002"/>
              <a:gd name="connsiteX6" fmla="*/ 148480 w 12113512"/>
              <a:gd name="connsiteY6" fmla="*/ 5956832 h 6257002"/>
              <a:gd name="connsiteX7" fmla="*/ 3319168 w 12113512"/>
              <a:gd name="connsiteY7" fmla="*/ 5959368 h 6257002"/>
              <a:gd name="connsiteX8" fmla="*/ 4308929 w 12113512"/>
              <a:gd name="connsiteY8" fmla="*/ 5952708 h 6257002"/>
              <a:gd name="connsiteX9" fmla="*/ 5308288 w 12113512"/>
              <a:gd name="connsiteY9" fmla="*/ 5963801 h 6257002"/>
              <a:gd name="connsiteX10" fmla="*/ 5707509 w 12113512"/>
              <a:gd name="connsiteY10" fmla="*/ 6257002 h 6257002"/>
              <a:gd name="connsiteX11" fmla="*/ 6071394 w 12113512"/>
              <a:gd name="connsiteY11" fmla="*/ 5943105 h 6257002"/>
              <a:gd name="connsiteX12" fmla="*/ 9098386 w 12113512"/>
              <a:gd name="connsiteY12" fmla="*/ 5937615 h 6257002"/>
              <a:gd name="connsiteX13" fmla="*/ 10007288 w 12113512"/>
              <a:gd name="connsiteY13" fmla="*/ 5940490 h 6257002"/>
              <a:gd name="connsiteX14" fmla="*/ 10927227 w 12113512"/>
              <a:gd name="connsiteY14" fmla="*/ 5948357 h 6257002"/>
              <a:gd name="connsiteX15" fmla="*/ 12085310 w 12113512"/>
              <a:gd name="connsiteY15" fmla="*/ 5947311 h 6257002"/>
              <a:gd name="connsiteX16" fmla="*/ 12063456 w 12113512"/>
              <a:gd name="connsiteY16" fmla="*/ 2647665 h 6257002"/>
              <a:gd name="connsiteX17" fmla="*/ 12054104 w 12113512"/>
              <a:gd name="connsiteY17" fmla="*/ 202304 h 6257002"/>
              <a:gd name="connsiteX18" fmla="*/ 11486459 w 12113512"/>
              <a:gd name="connsiteY18" fmla="*/ 141081 h 6257002"/>
              <a:gd name="connsiteX19" fmla="*/ 10259313 w 12113512"/>
              <a:gd name="connsiteY19" fmla="*/ 127050 h 6257002"/>
              <a:gd name="connsiteX20" fmla="*/ 7599878 w 12113512"/>
              <a:gd name="connsiteY20" fmla="*/ 101901 h 6257002"/>
              <a:gd name="connsiteX21" fmla="*/ 1892744 w 12113512"/>
              <a:gd name="connsiteY21" fmla="*/ 25991 h 6257002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59313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1892744 w 12117505"/>
              <a:gd name="connsiteY0" fmla="*/ 0 h 6231011"/>
              <a:gd name="connsiteX1" fmla="*/ 304663 w 12117505"/>
              <a:gd name="connsiteY1" fmla="*/ 10761 h 6231011"/>
              <a:gd name="connsiteX2" fmla="*/ 0 w 12117505"/>
              <a:gd name="connsiteY2" fmla="*/ 47942 h 6231011"/>
              <a:gd name="connsiteX3" fmla="*/ 0 w 12117505"/>
              <a:gd name="connsiteY3" fmla="*/ 909146 h 6231011"/>
              <a:gd name="connsiteX4" fmla="*/ 4597 w 12117505"/>
              <a:gd name="connsiteY4" fmla="*/ 909146 h 6231011"/>
              <a:gd name="connsiteX5" fmla="*/ 88972 w 12117505"/>
              <a:gd name="connsiteY5" fmla="*/ 3523848 h 6231011"/>
              <a:gd name="connsiteX6" fmla="*/ 148480 w 12117505"/>
              <a:gd name="connsiteY6" fmla="*/ 5930841 h 6231011"/>
              <a:gd name="connsiteX7" fmla="*/ 3319168 w 12117505"/>
              <a:gd name="connsiteY7" fmla="*/ 5933377 h 6231011"/>
              <a:gd name="connsiteX8" fmla="*/ 4308929 w 12117505"/>
              <a:gd name="connsiteY8" fmla="*/ 5926717 h 6231011"/>
              <a:gd name="connsiteX9" fmla="*/ 5308288 w 12117505"/>
              <a:gd name="connsiteY9" fmla="*/ 5937810 h 6231011"/>
              <a:gd name="connsiteX10" fmla="*/ 5707509 w 12117505"/>
              <a:gd name="connsiteY10" fmla="*/ 6231011 h 6231011"/>
              <a:gd name="connsiteX11" fmla="*/ 6071394 w 12117505"/>
              <a:gd name="connsiteY11" fmla="*/ 5917114 h 6231011"/>
              <a:gd name="connsiteX12" fmla="*/ 9098386 w 12117505"/>
              <a:gd name="connsiteY12" fmla="*/ 5911624 h 6231011"/>
              <a:gd name="connsiteX13" fmla="*/ 10007288 w 12117505"/>
              <a:gd name="connsiteY13" fmla="*/ 5914499 h 6231011"/>
              <a:gd name="connsiteX14" fmla="*/ 10927227 w 12117505"/>
              <a:gd name="connsiteY14" fmla="*/ 5922366 h 6231011"/>
              <a:gd name="connsiteX15" fmla="*/ 12085310 w 12117505"/>
              <a:gd name="connsiteY15" fmla="*/ 5921320 h 6231011"/>
              <a:gd name="connsiteX16" fmla="*/ 12063456 w 12117505"/>
              <a:gd name="connsiteY16" fmla="*/ 2621674 h 6231011"/>
              <a:gd name="connsiteX17" fmla="*/ 12054104 w 12117505"/>
              <a:gd name="connsiteY17" fmla="*/ 176313 h 6231011"/>
              <a:gd name="connsiteX18" fmla="*/ 11486459 w 12117505"/>
              <a:gd name="connsiteY18" fmla="*/ 115090 h 6231011"/>
              <a:gd name="connsiteX19" fmla="*/ 10223511 w 12117505"/>
              <a:gd name="connsiteY19" fmla="*/ 101059 h 6231011"/>
              <a:gd name="connsiteX20" fmla="*/ 7599878 w 12117505"/>
              <a:gd name="connsiteY20" fmla="*/ 75910 h 6231011"/>
              <a:gd name="connsiteX21" fmla="*/ 1892744 w 12117505"/>
              <a:gd name="connsiteY21" fmla="*/ 0 h 6231011"/>
              <a:gd name="connsiteX0" fmla="*/ 2161267 w 12117505"/>
              <a:gd name="connsiteY0" fmla="*/ 19141 h 6220250"/>
              <a:gd name="connsiteX1" fmla="*/ 304663 w 12117505"/>
              <a:gd name="connsiteY1" fmla="*/ 0 h 6220250"/>
              <a:gd name="connsiteX2" fmla="*/ 0 w 12117505"/>
              <a:gd name="connsiteY2" fmla="*/ 37181 h 6220250"/>
              <a:gd name="connsiteX3" fmla="*/ 0 w 12117505"/>
              <a:gd name="connsiteY3" fmla="*/ 898385 h 6220250"/>
              <a:gd name="connsiteX4" fmla="*/ 4597 w 12117505"/>
              <a:gd name="connsiteY4" fmla="*/ 898385 h 6220250"/>
              <a:gd name="connsiteX5" fmla="*/ 88972 w 12117505"/>
              <a:gd name="connsiteY5" fmla="*/ 3513087 h 6220250"/>
              <a:gd name="connsiteX6" fmla="*/ 148480 w 12117505"/>
              <a:gd name="connsiteY6" fmla="*/ 5920080 h 6220250"/>
              <a:gd name="connsiteX7" fmla="*/ 3319168 w 12117505"/>
              <a:gd name="connsiteY7" fmla="*/ 5922616 h 6220250"/>
              <a:gd name="connsiteX8" fmla="*/ 4308929 w 12117505"/>
              <a:gd name="connsiteY8" fmla="*/ 5915956 h 6220250"/>
              <a:gd name="connsiteX9" fmla="*/ 5308288 w 12117505"/>
              <a:gd name="connsiteY9" fmla="*/ 5927049 h 6220250"/>
              <a:gd name="connsiteX10" fmla="*/ 5707509 w 12117505"/>
              <a:gd name="connsiteY10" fmla="*/ 6220250 h 6220250"/>
              <a:gd name="connsiteX11" fmla="*/ 6071394 w 12117505"/>
              <a:gd name="connsiteY11" fmla="*/ 5906353 h 6220250"/>
              <a:gd name="connsiteX12" fmla="*/ 9098386 w 12117505"/>
              <a:gd name="connsiteY12" fmla="*/ 5900863 h 6220250"/>
              <a:gd name="connsiteX13" fmla="*/ 10007288 w 12117505"/>
              <a:gd name="connsiteY13" fmla="*/ 5903738 h 6220250"/>
              <a:gd name="connsiteX14" fmla="*/ 10927227 w 12117505"/>
              <a:gd name="connsiteY14" fmla="*/ 5911605 h 6220250"/>
              <a:gd name="connsiteX15" fmla="*/ 12085310 w 12117505"/>
              <a:gd name="connsiteY15" fmla="*/ 5910559 h 6220250"/>
              <a:gd name="connsiteX16" fmla="*/ 12063456 w 12117505"/>
              <a:gd name="connsiteY16" fmla="*/ 2610913 h 6220250"/>
              <a:gd name="connsiteX17" fmla="*/ 12054104 w 12117505"/>
              <a:gd name="connsiteY17" fmla="*/ 165552 h 6220250"/>
              <a:gd name="connsiteX18" fmla="*/ 11486459 w 12117505"/>
              <a:gd name="connsiteY18" fmla="*/ 104329 h 6220250"/>
              <a:gd name="connsiteX19" fmla="*/ 10223511 w 12117505"/>
              <a:gd name="connsiteY19" fmla="*/ 90298 h 6220250"/>
              <a:gd name="connsiteX20" fmla="*/ 7599878 w 12117505"/>
              <a:gd name="connsiteY20" fmla="*/ 65149 h 6220250"/>
              <a:gd name="connsiteX21" fmla="*/ 2161267 w 12117505"/>
              <a:gd name="connsiteY21" fmla="*/ 19141 h 622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17505" h="6220250">
                <a:moveTo>
                  <a:pt x="2161267" y="19141"/>
                </a:moveTo>
                <a:lnTo>
                  <a:pt x="304663" y="0"/>
                </a:lnTo>
                <a:cubicBezTo>
                  <a:pt x="185441" y="6633"/>
                  <a:pt x="30881" y="-9771"/>
                  <a:pt x="0" y="37181"/>
                </a:cubicBezTo>
                <a:lnTo>
                  <a:pt x="0" y="898385"/>
                </a:lnTo>
                <a:lnTo>
                  <a:pt x="4597" y="898385"/>
                </a:lnTo>
                <a:cubicBezTo>
                  <a:pt x="19426" y="1334169"/>
                  <a:pt x="64992" y="2676138"/>
                  <a:pt x="88972" y="3513087"/>
                </a:cubicBezTo>
                <a:cubicBezTo>
                  <a:pt x="105117" y="5620876"/>
                  <a:pt x="7283" y="5947660"/>
                  <a:pt x="148480" y="5920080"/>
                </a:cubicBezTo>
                <a:cubicBezTo>
                  <a:pt x="1104834" y="5907051"/>
                  <a:pt x="1937287" y="5946100"/>
                  <a:pt x="3319168" y="5922616"/>
                </a:cubicBezTo>
                <a:lnTo>
                  <a:pt x="4308929" y="5915956"/>
                </a:lnTo>
                <a:lnTo>
                  <a:pt x="5308288" y="5927049"/>
                </a:lnTo>
                <a:cubicBezTo>
                  <a:pt x="5547231" y="6067310"/>
                  <a:pt x="5496220" y="6087878"/>
                  <a:pt x="5707509" y="6220250"/>
                </a:cubicBezTo>
                <a:cubicBezTo>
                  <a:pt x="5841193" y="6118374"/>
                  <a:pt x="5945888" y="6035937"/>
                  <a:pt x="6071394" y="5906353"/>
                </a:cubicBezTo>
                <a:cubicBezTo>
                  <a:pt x="6158383" y="5903613"/>
                  <a:pt x="8737174" y="5907778"/>
                  <a:pt x="9098386" y="5900863"/>
                </a:cubicBezTo>
                <a:lnTo>
                  <a:pt x="10007288" y="5903738"/>
                </a:lnTo>
                <a:lnTo>
                  <a:pt x="10927227" y="5911605"/>
                </a:lnTo>
                <a:cubicBezTo>
                  <a:pt x="11284890" y="5901941"/>
                  <a:pt x="12058379" y="5954312"/>
                  <a:pt x="12085310" y="5910559"/>
                </a:cubicBezTo>
                <a:cubicBezTo>
                  <a:pt x="12123753" y="5705039"/>
                  <a:pt x="12050112" y="4396214"/>
                  <a:pt x="12063456" y="2610913"/>
                </a:cubicBezTo>
                <a:cubicBezTo>
                  <a:pt x="12111817" y="1529645"/>
                  <a:pt x="12159998" y="580957"/>
                  <a:pt x="12054104" y="165552"/>
                </a:cubicBezTo>
                <a:cubicBezTo>
                  <a:pt x="12029550" y="69231"/>
                  <a:pt x="11791558" y="116871"/>
                  <a:pt x="11486459" y="104329"/>
                </a:cubicBezTo>
                <a:cubicBezTo>
                  <a:pt x="11181360" y="91787"/>
                  <a:pt x="10644494" y="94975"/>
                  <a:pt x="10223511" y="90298"/>
                </a:cubicBezTo>
                <a:lnTo>
                  <a:pt x="7599878" y="65149"/>
                </a:lnTo>
                <a:lnTo>
                  <a:pt x="2161267" y="19141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21D2C0-A519-47DD-A401-928A46F012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090083"/>
              </p:ext>
            </p:extLst>
          </p:nvPr>
        </p:nvGraphicFramePr>
        <p:xfrm>
          <a:off x="5462177" y="866273"/>
          <a:ext cx="5943760" cy="5192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24783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E9E8-8C2F-4CCE-9E3E-1BF94D8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flipped classroom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65941-8D72-4C2C-86F0-84E7B8F6A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Hints &amp; Tips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Be tough!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Keep videos short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Recap during first 5 – 10 mins of lesson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Encourage note taking during recordings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Encourage students to pause video and take breaks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Ask students to complete small exercises during videos</a:t>
            </a:r>
          </a:p>
        </p:txBody>
      </p:sp>
    </p:spTree>
    <p:extLst>
      <p:ext uri="{BB962C8B-B14F-4D97-AF65-F5344CB8AC3E}">
        <p14:creationId xmlns:p14="http://schemas.microsoft.com/office/powerpoint/2010/main" val="212298450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AnalogousFromRegularSeedRightStep">
      <a:dk1>
        <a:srgbClr val="000000"/>
      </a:dk1>
      <a:lt1>
        <a:srgbClr val="FFFFFF"/>
      </a:lt1>
      <a:dk2>
        <a:srgbClr val="413424"/>
      </a:dk2>
      <a:lt2>
        <a:srgbClr val="E2E7E8"/>
      </a:lt2>
      <a:accent1>
        <a:srgbClr val="C35B4D"/>
      </a:accent1>
      <a:accent2>
        <a:srgbClr val="B17B3B"/>
      </a:accent2>
      <a:accent3>
        <a:srgbClr val="ABA643"/>
      </a:accent3>
      <a:accent4>
        <a:srgbClr val="85B13B"/>
      </a:accent4>
      <a:accent5>
        <a:srgbClr val="5FB647"/>
      </a:accent5>
      <a:accent6>
        <a:srgbClr val="3BB153"/>
      </a:accent6>
      <a:hlink>
        <a:srgbClr val="348F9C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332</Words>
  <Application>Microsoft Office PowerPoint</Application>
  <PresentationFormat>Widescreen</PresentationFormat>
  <Paragraphs>62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The Hand</vt:lpstr>
      <vt:lpstr>The Serif Hand</vt:lpstr>
      <vt:lpstr>ChitchatVTI</vt:lpstr>
      <vt:lpstr>The Flipped Classroom</vt:lpstr>
      <vt:lpstr>The Flipped Classroom</vt:lpstr>
      <vt:lpstr>The flipped classroom</vt:lpstr>
      <vt:lpstr>The flipped classroom</vt:lpstr>
      <vt:lpstr>The flipped classroom</vt:lpstr>
      <vt:lpstr>The flipped classroom</vt:lpstr>
      <vt:lpstr>The flipped classroom</vt:lpstr>
      <vt:lpstr>The flipped classroom</vt:lpstr>
      <vt:lpstr>The flipped classroom</vt:lpstr>
      <vt:lpstr>The flipped classroom -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Flipped Classroom</dc:title>
  <dc:creator>Sarah Sutherland</dc:creator>
  <cp:lastModifiedBy>Eileen Reid</cp:lastModifiedBy>
  <cp:revision>2</cp:revision>
  <dcterms:created xsi:type="dcterms:W3CDTF">2022-03-06T21:51:21Z</dcterms:created>
  <dcterms:modified xsi:type="dcterms:W3CDTF">2022-03-10T10:58:18Z</dcterms:modified>
</cp:coreProperties>
</file>