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72" r:id="rId6"/>
    <p:sldMasterId id="2147483684" r:id="rId7"/>
  </p:sldMasterIdLst>
  <p:notesMasterIdLst>
    <p:notesMasterId r:id="rId21"/>
  </p:notesMasterIdLst>
  <p:handoutMasterIdLst>
    <p:handoutMasterId r:id="rId22"/>
  </p:handoutMasterIdLst>
  <p:sldIdLst>
    <p:sldId id="260" r:id="rId8"/>
    <p:sldId id="310" r:id="rId9"/>
    <p:sldId id="298" r:id="rId10"/>
    <p:sldId id="301" r:id="rId11"/>
    <p:sldId id="313" r:id="rId12"/>
    <p:sldId id="305" r:id="rId13"/>
    <p:sldId id="308" r:id="rId14"/>
    <p:sldId id="312" r:id="rId15"/>
    <p:sldId id="306" r:id="rId16"/>
    <p:sldId id="299" r:id="rId17"/>
    <p:sldId id="309" r:id="rId18"/>
    <p:sldId id="307" r:id="rId19"/>
    <p:sldId id="30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AAB819-B447-2522-4FF0-91E9F97DB00C}" name="Graeme McDiarmid" initials="GM" userId="S::graeme.mcdiarmid@qualifications.gov.scot::de923c14-1884-4dae-9d81-b369b759c6ed" providerId="AD"/>
  <p188:author id="{90AFBF88-B090-B706-749A-049C21BB373A}" name="Gemma Watson" initials="GW" userId="S::gemma.watson@qualifications.gov.scot::e753a41c-d532-423f-b2fc-d006a77dcb2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E2A4C"/>
    <a:srgbClr val="414364"/>
    <a:srgbClr val="F6B0AC"/>
    <a:srgbClr val="FACFCB"/>
    <a:srgbClr val="E3E1E8"/>
    <a:srgbClr val="FDFCF3"/>
    <a:srgbClr val="FFE8B1"/>
    <a:srgbClr val="FEDB7A"/>
    <a:srgbClr val="FDD24F"/>
    <a:srgbClr val="FC9E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D4D77C-D7F7-46DF-9E14-94CCBA7E9456}" v="1" dt="2026-09-29T16:18:17.4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1290" autoAdjust="0"/>
  </p:normalViewPr>
  <p:slideViewPr>
    <p:cSldViewPr>
      <p:cViewPr varScale="1">
        <p:scale>
          <a:sx n="66" d="100"/>
          <a:sy n="66" d="100"/>
        </p:scale>
        <p:origin x="1003" y="43"/>
      </p:cViewPr>
      <p:guideLst/>
    </p:cSldViewPr>
  </p:slideViewPr>
  <p:notesTextViewPr>
    <p:cViewPr>
      <p:scale>
        <a:sx n="1" d="1"/>
        <a:sy n="1" d="1"/>
      </p:scale>
      <p:origin x="0" y="0"/>
    </p:cViewPr>
  </p:notesTextViewPr>
  <p:notesViewPr>
    <p:cSldViewPr>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CD12AC-7BB6-E328-3068-CB3AFDE1C7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F0CE868-EB59-9CE1-3F29-B62140029D2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4CF439-3780-D14B-84BD-24DDB3E8F1B3}" type="datetimeFigureOut">
              <a:rPr lang="en-US" smtClean="0"/>
              <a:t>9/29/2026</a:t>
            </a:fld>
            <a:endParaRPr lang="en-US"/>
          </a:p>
        </p:txBody>
      </p:sp>
      <p:sp>
        <p:nvSpPr>
          <p:cNvPr id="4" name="Footer Placeholder 3">
            <a:extLst>
              <a:ext uri="{FF2B5EF4-FFF2-40B4-BE49-F238E27FC236}">
                <a16:creationId xmlns:a16="http://schemas.microsoft.com/office/drawing/2014/main" id="{FE6B371F-6256-345C-5E66-37F64790C8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E3A6EE-DF38-5A52-D45D-D51A77BE88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5688FC-D6A3-2A4D-8255-CF58314C8829}" type="slidenum">
              <a:rPr lang="en-US" smtClean="0"/>
              <a:t>‹#›</a:t>
            </a:fld>
            <a:endParaRPr lang="en-US"/>
          </a:p>
        </p:txBody>
      </p:sp>
    </p:spTree>
    <p:extLst>
      <p:ext uri="{BB962C8B-B14F-4D97-AF65-F5344CB8AC3E}">
        <p14:creationId xmlns:p14="http://schemas.microsoft.com/office/powerpoint/2010/main" val="22672411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6C3CD-37AA-A84A-AA22-E5E3E54B9E5D}"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10D8B5-C9B0-7C40-BBFB-D3D35DC6A46E}" type="slidenum">
              <a:rPr lang="en-US" smtClean="0"/>
              <a:t>‹#›</a:t>
            </a:fld>
            <a:endParaRPr lang="en-US"/>
          </a:p>
        </p:txBody>
      </p:sp>
    </p:spTree>
    <p:extLst>
      <p:ext uri="{BB962C8B-B14F-4D97-AF65-F5344CB8AC3E}">
        <p14:creationId xmlns:p14="http://schemas.microsoft.com/office/powerpoint/2010/main" val="19400212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Qualifications Scotland has produced this year’s Your National Qualifications booklet which includes information about completing and submitting your coursework. Please download the full booklet at the end of presentation.</a:t>
            </a:r>
          </a:p>
          <a:p>
            <a:endParaRPr lang="en-GB" dirty="0"/>
          </a:p>
        </p:txBody>
      </p:sp>
      <p:sp>
        <p:nvSpPr>
          <p:cNvPr id="4" name="Slide Number Placeholder 3"/>
          <p:cNvSpPr>
            <a:spLocks noGrp="1"/>
          </p:cNvSpPr>
          <p:nvPr>
            <p:ph type="sldNum" sz="quarter" idx="5"/>
          </p:nvPr>
        </p:nvSpPr>
        <p:spPr/>
        <p:txBody>
          <a:bodyPr/>
          <a:lstStyle/>
          <a:p>
            <a:fld id="{5710D8B5-C9B0-7C40-BBFB-D3D35DC6A46E}" type="slidenum">
              <a:rPr lang="en-US" smtClean="0"/>
              <a:t>1</a:t>
            </a:fld>
            <a:endParaRPr lang="en-US"/>
          </a:p>
        </p:txBody>
      </p:sp>
    </p:spTree>
    <p:extLst>
      <p:ext uri="{BB962C8B-B14F-4D97-AF65-F5344CB8AC3E}">
        <p14:creationId xmlns:p14="http://schemas.microsoft.com/office/powerpoint/2010/main" val="1451723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‘Your National Qualifications’ guide includes lots of useful information including information about:</a:t>
            </a:r>
          </a:p>
          <a:p>
            <a:endParaRPr lang="en-GB" dirty="0"/>
          </a:p>
          <a:p>
            <a:pPr marL="171450" indent="-171450">
              <a:buFont typeface="Arial" panose="020B0604020202020204" pitchFamily="34" charset="0"/>
              <a:buChar char="•"/>
            </a:pPr>
            <a:r>
              <a:rPr lang="en-GB" dirty="0"/>
              <a:t>The different types of National Qualifications and how they are assessed. Your teachers will also keep you right on what types of assessment you will do for each of your subjects.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Assessment arrangements, should you have a disability or additional support needs.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 different types of coursework as well as how to complete and submit it – again your teachers will keep you right on what coursework you will have for each of your subjects.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 information on the rules for creating and submitting your coursework is extremely important. Please take time to understand these rules and speak to your teachers if you have any questions. There’s more about what happens if you break the rules later in the presentation.</a:t>
            </a:r>
          </a:p>
          <a:p>
            <a:endParaRPr lang="en-GB" dirty="0"/>
          </a:p>
          <a:p>
            <a:endParaRPr lang="en-GB" dirty="0"/>
          </a:p>
        </p:txBody>
      </p:sp>
      <p:sp>
        <p:nvSpPr>
          <p:cNvPr id="4" name="Slide Number Placeholder 3"/>
          <p:cNvSpPr>
            <a:spLocks noGrp="1"/>
          </p:cNvSpPr>
          <p:nvPr>
            <p:ph type="sldNum" sz="quarter" idx="5"/>
          </p:nvPr>
        </p:nvSpPr>
        <p:spPr/>
        <p:txBody>
          <a:bodyPr/>
          <a:lstStyle/>
          <a:p>
            <a:fld id="{5710D8B5-C9B0-7C40-BBFB-D3D35DC6A46E}" type="slidenum">
              <a:rPr lang="en-US" smtClean="0"/>
              <a:t>2</a:t>
            </a:fld>
            <a:endParaRPr lang="en-US"/>
          </a:p>
        </p:txBody>
      </p:sp>
    </p:spTree>
    <p:extLst>
      <p:ext uri="{BB962C8B-B14F-4D97-AF65-F5344CB8AC3E}">
        <p14:creationId xmlns:p14="http://schemas.microsoft.com/office/powerpoint/2010/main" val="2273277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tabLst>
                <a:tab pos="180340" algn="l"/>
                <a:tab pos="457200" algn="l"/>
              </a:tabLst>
            </a:pPr>
            <a:r>
              <a:rPr lang="en-GB" sz="1200" kern="1200" dirty="0">
                <a:effectLst/>
                <a:latin typeface="Arial" panose="020B0604020202020204" pitchFamily="34" charset="0"/>
                <a:ea typeface="+mn-ea"/>
                <a:cs typeface="Arial" panose="020B0604020202020204" pitchFamily="34" charset="0"/>
              </a:rPr>
              <a:t>Assessment arrangements are adjustments that can be made to the assessment process. They enable learners who are disabled and those with additional support needs to show the relevant knowledge, skills and understanding of the course. </a:t>
            </a:r>
            <a:r>
              <a:rPr lang="en-GB" sz="1000" kern="1200" dirty="0">
                <a:solidFill>
                  <a:schemeClr val="tx1"/>
                </a:solidFill>
                <a:effectLst/>
                <a:latin typeface="+mn-lt"/>
                <a:ea typeface="+mn-ea"/>
                <a:cs typeface="+mn-cs"/>
              </a:rPr>
              <a:t>You don't need a formal diagnosis from a medical professional to receive this support.</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tabLst>
                <a:tab pos="180340" algn="l"/>
                <a:tab pos="457200" algn="l"/>
              </a:tabLst>
            </a:pPr>
            <a:r>
              <a:rPr lang="en-GB" sz="1200" kern="1200" dirty="0">
                <a:effectLst/>
                <a:latin typeface="Arial" panose="020B0604020202020204" pitchFamily="34" charset="0"/>
                <a:ea typeface="+mn-ea"/>
                <a:cs typeface="Arial" panose="020B0604020202020204" pitchFamily="34" charset="0"/>
              </a:rPr>
              <a:t>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tabLst>
                <a:tab pos="180340" algn="l"/>
                <a:tab pos="457200" algn="l"/>
              </a:tabLst>
            </a:pPr>
            <a:r>
              <a:rPr lang="en-GB" sz="1200" kern="1200" dirty="0">
                <a:effectLst/>
                <a:latin typeface="Arial" panose="020B0604020202020204" pitchFamily="34" charset="0"/>
                <a:ea typeface="+mn-ea"/>
                <a:cs typeface="Arial" panose="020B0604020202020204" pitchFamily="34" charset="0"/>
              </a:rPr>
              <a:t>Assessment arrangements can be put in place for coursework and performances, as well as exams.</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tabLst>
                <a:tab pos="180340" algn="l"/>
                <a:tab pos="457200" algn="l"/>
              </a:tabLst>
            </a:pPr>
            <a:r>
              <a:rPr lang="en-GB" sz="1200" kern="1200" dirty="0">
                <a:effectLst/>
                <a:latin typeface="Arial" panose="020B0604020202020204" pitchFamily="34" charset="0"/>
                <a:ea typeface="+mn-ea"/>
                <a:cs typeface="Arial" panose="020B0604020202020204" pitchFamily="34" charset="0"/>
              </a:rPr>
              <a:t>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tabLst>
                <a:tab pos="180340" algn="l"/>
                <a:tab pos="457200" algn="l"/>
              </a:tabLst>
            </a:pPr>
            <a:r>
              <a:rPr lang="en-GB" sz="1200" kern="1200" dirty="0">
                <a:effectLst/>
                <a:latin typeface="Arial" panose="020B0604020202020204" pitchFamily="34" charset="0"/>
                <a:ea typeface="+mn-ea"/>
                <a:cs typeface="Arial" panose="020B0604020202020204" pitchFamily="34" charset="0"/>
              </a:rPr>
              <a:t>If you would like to know more about these arrangements, please speak to </a:t>
            </a:r>
            <a:r>
              <a:rPr lang="en-GB" sz="1200" b="1" kern="1200" dirty="0">
                <a:effectLst/>
                <a:latin typeface="Arial" panose="020B0604020202020204" pitchFamily="34" charset="0"/>
                <a:ea typeface="+mn-ea"/>
                <a:cs typeface="Arial" panose="020B0604020202020204" pitchFamily="34" charset="0"/>
              </a:rPr>
              <a:t>[centre staff to advise learner of who to speak to]</a:t>
            </a:r>
            <a:r>
              <a:rPr lang="en-GB" sz="1200" kern="1200" dirty="0">
                <a:effectLst/>
                <a:latin typeface="Arial" panose="020B0604020202020204" pitchFamily="34" charset="0"/>
                <a:ea typeface="+mn-ea"/>
                <a:cs typeface="Arial" panose="020B0604020202020204" pitchFamily="34" charset="0"/>
              </a:rPr>
              <a:t> as soon as possible so that they can discuss the most appropriate assessment arrangements with you. If you prefer, your parent or carer can speak to your teacher for you.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5710D8B5-C9B0-7C40-BBFB-D3D35DC6A46E}" type="slidenum">
              <a:rPr lang="en-US" smtClean="0"/>
              <a:t>3</a:t>
            </a:fld>
            <a:endParaRPr lang="en-US"/>
          </a:p>
        </p:txBody>
      </p:sp>
    </p:spTree>
    <p:extLst>
      <p:ext uri="{BB962C8B-B14F-4D97-AF65-F5344CB8AC3E}">
        <p14:creationId xmlns:p14="http://schemas.microsoft.com/office/powerpoint/2010/main" val="2785787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2400"/>
              </a:spcBef>
              <a:spcAft>
                <a:spcPts val="1400"/>
              </a:spcAft>
            </a:pPr>
            <a:r>
              <a:rPr lang="en-GB" sz="1200" b="1" kern="1400" dirty="0">
                <a:effectLst/>
                <a:latin typeface="Arial"/>
                <a:ea typeface="SimSun"/>
                <a:cs typeface="Arial"/>
              </a:rPr>
              <a:t>Sources</a:t>
            </a:r>
          </a:p>
          <a:p>
            <a:pPr>
              <a:lnSpc>
                <a:spcPts val="1400"/>
              </a:lnSpc>
              <a:spcAft>
                <a:spcPts val="1400"/>
              </a:spcAft>
              <a:tabLst>
                <a:tab pos="226695" algn="l"/>
              </a:tabLst>
            </a:pPr>
            <a:r>
              <a:rPr lang="en-GB" sz="1200" dirty="0">
                <a:effectLst/>
                <a:latin typeface="Arial"/>
                <a:ea typeface="Times New Roman" panose="02020603050405020304" pitchFamily="18" charset="0"/>
                <a:cs typeface="Arial"/>
              </a:rPr>
              <a:t>You may be able to use lots of different sources, including books, the internet and TV, in your work. Using different sources is a great way to learn, but it is important that you reference them correctly.</a:t>
            </a:r>
          </a:p>
          <a:p>
            <a:pPr>
              <a:lnSpc>
                <a:spcPts val="1400"/>
              </a:lnSpc>
              <a:spcAft>
                <a:spcPts val="1400"/>
              </a:spcAft>
              <a:tabLst>
                <a:tab pos="226695" algn="l"/>
              </a:tabLst>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spcAft>
                <a:spcPts val="1400"/>
              </a:spcAft>
              <a:tabLst>
                <a:tab pos="226695" algn="l"/>
              </a:tabLst>
            </a:pPr>
            <a:r>
              <a:rPr lang="en-GB" sz="1200" dirty="0">
                <a:effectLst/>
                <a:latin typeface="Arial"/>
                <a:ea typeface="Times New Roman" panose="02020603050405020304" pitchFamily="18" charset="0"/>
                <a:cs typeface="Arial"/>
              </a:rPr>
              <a:t>You can’t just copy information from other sources and include it as your own work. You must keep a note of all material you use from other sources and where it is from so that you can tell it apart from your own work. Your teacher can tell you how to do this, but here are a few pointers.</a:t>
            </a:r>
          </a:p>
          <a:p>
            <a:pPr marL="0" lvl="0" indent="0">
              <a:lnSpc>
                <a:spcPts val="1400"/>
              </a:lnSpc>
              <a:buFont typeface="Arial" panose="020B0604020202020204" pitchFamily="34" charset="0"/>
              <a:buNone/>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171450" lvl="0" indent="-171450">
              <a:lnSpc>
                <a:spcPts val="1400"/>
              </a:lnSpc>
              <a:buFont typeface="Arial" panose="020B0604020202020204" pitchFamily="34" charset="0"/>
              <a:buChar char="•"/>
            </a:pPr>
            <a:r>
              <a:rPr lang="en-GB" sz="1200" dirty="0">
                <a:effectLst/>
                <a:latin typeface="Arial"/>
                <a:ea typeface="Times New Roman" panose="02020603050405020304" pitchFamily="18" charset="0"/>
                <a:cs typeface="Arial"/>
              </a:rPr>
              <a:t>Use ‘quotation marks’ around any text that has come from other sources and clearly state where that text is from.</a:t>
            </a:r>
          </a:p>
          <a:p>
            <a:pPr marL="171450" lvl="0" indent="-171450">
              <a:lnSpc>
                <a:spcPts val="1400"/>
              </a:lnSpc>
              <a:buFont typeface="Arial" panose="020B0604020202020204" pitchFamily="34" charset="0"/>
              <a:buChar char="•"/>
            </a:pPr>
            <a:r>
              <a:rPr lang="en-GB" sz="1200" dirty="0">
                <a:effectLst/>
                <a:latin typeface="Arial"/>
                <a:ea typeface="Times New Roman" panose="02020603050405020304" pitchFamily="18" charset="0"/>
                <a:cs typeface="Arial"/>
              </a:rPr>
              <a:t>Provide a reference for any diagrams or illustrations you’ve used from other sources.</a:t>
            </a:r>
          </a:p>
          <a:p>
            <a:pPr marL="171450" lvl="0" indent="-171450">
              <a:lnSpc>
                <a:spcPts val="1400"/>
              </a:lnSpc>
              <a:buFont typeface="Arial" panose="020B0604020202020204" pitchFamily="34" charset="0"/>
              <a:buChar char="•"/>
            </a:pPr>
            <a:r>
              <a:rPr lang="en-GB" sz="1200" dirty="0">
                <a:effectLst/>
                <a:latin typeface="Arial"/>
                <a:ea typeface="Times New Roman" panose="02020603050405020304" pitchFamily="18" charset="0"/>
                <a:cs typeface="Arial"/>
              </a:rPr>
              <a:t>Create a bibliography (a list of sources you have used) if you’ve used other sources. This will go at the end of your work.</a:t>
            </a:r>
          </a:p>
          <a:p>
            <a:pPr marL="171450" lvl="0" indent="-171450">
              <a:lnSpc>
                <a:spcPts val="1400"/>
              </a:lnSpc>
              <a:buFont typeface="Arial" panose="020B0604020202020204" pitchFamily="34" charset="0"/>
              <a:buChar char="•"/>
            </a:pPr>
            <a:r>
              <a:rPr lang="en-GB" sz="1000" kern="1200" dirty="0">
                <a:solidFill>
                  <a:schemeClr val="tx1"/>
                </a:solidFill>
                <a:effectLst/>
                <a:latin typeface="+mn-lt"/>
                <a:ea typeface="+mn-ea"/>
                <a:cs typeface="+mn-cs"/>
              </a:rPr>
              <a:t>Don’t use GenAI tools as an independent source of information. </a:t>
            </a:r>
            <a:endParaRPr lang="en-GB" sz="1200" dirty="0">
              <a:effectLst/>
              <a:latin typeface="Arial"/>
              <a:ea typeface="Times New Roman" panose="02020603050405020304" pitchFamily="18" charset="0"/>
              <a:cs typeface="Arial"/>
            </a:endParaRPr>
          </a:p>
          <a:p>
            <a:endParaRPr lang="en-GB" dirty="0"/>
          </a:p>
          <a:p>
            <a:endParaRPr lang="en-GB" dirty="0"/>
          </a:p>
          <a:p>
            <a:pPr>
              <a:spcBef>
                <a:spcPts val="2400"/>
              </a:spcBef>
              <a:spcAft>
                <a:spcPts val="1400"/>
              </a:spcAft>
            </a:pPr>
            <a:r>
              <a:rPr lang="en-GB" sz="1200" b="1" kern="1400" dirty="0">
                <a:effectLst/>
                <a:latin typeface="Arial"/>
                <a:ea typeface="SimSun"/>
                <a:cs typeface="Arial"/>
              </a:rPr>
              <a:t>Word count</a:t>
            </a:r>
          </a:p>
          <a:p>
            <a:pPr>
              <a:lnSpc>
                <a:spcPts val="1400"/>
              </a:lnSpc>
              <a:spcAft>
                <a:spcPts val="1400"/>
              </a:spcAft>
              <a:tabLst>
                <a:tab pos="226695" algn="l"/>
              </a:tabLst>
            </a:pPr>
            <a:r>
              <a:rPr lang="en-GB" sz="1200" dirty="0">
                <a:effectLst/>
                <a:latin typeface="Arial"/>
                <a:ea typeface="Times New Roman" panose="02020603050405020304" pitchFamily="18" charset="0"/>
                <a:cs typeface="Arial"/>
              </a:rPr>
              <a:t>If your coursework states a minimum or maximum word count, you must stick to it – you could be penalised if you don’t. Make sure you speak to you teachers who will be able to tell you what the word count is for each of your subjects.</a:t>
            </a:r>
          </a:p>
          <a:p>
            <a:endParaRPr lang="en-GB" dirty="0"/>
          </a:p>
          <a:p>
            <a:endParaRPr lang="en-GB" dirty="0">
              <a:latin typeface="+mn-lt"/>
              <a:ea typeface="SimSun" panose="02010600030101010101" pitchFamily="2" charset="-122"/>
              <a:cs typeface="Arial" panose="020B0604020202020204" pitchFamily="34" charset="0"/>
            </a:endParaRPr>
          </a:p>
          <a:p>
            <a:pPr>
              <a:spcBef>
                <a:spcPts val="2400"/>
              </a:spcBef>
              <a:spcAft>
                <a:spcPts val="1400"/>
              </a:spcAft>
            </a:pPr>
            <a:r>
              <a:rPr lang="en-GB" sz="1200" b="1" kern="1400" dirty="0">
                <a:effectLst/>
                <a:latin typeface="Arial" panose="020B0604020202020204" pitchFamily="34" charset="0"/>
                <a:ea typeface="SimSun" panose="02010600030101010101" pitchFamily="2" charset="-122"/>
                <a:cs typeface="Arial" panose="020B0604020202020204" pitchFamily="34" charset="0"/>
              </a:rPr>
              <a:t>Resource sheets</a:t>
            </a:r>
          </a:p>
          <a:p>
            <a:pPr>
              <a:lnSpc>
                <a:spcPts val="1400"/>
              </a:lnSpc>
              <a:spcAft>
                <a:spcPts val="1400"/>
              </a:spcAft>
              <a:tabLst>
                <a:tab pos="226695" algn="l"/>
              </a:tabLst>
            </a:pPr>
            <a:r>
              <a:rPr lang="en-GB" sz="1200" dirty="0">
                <a:effectLst/>
                <a:latin typeface="Arial"/>
                <a:ea typeface="Times New Roman" panose="02020603050405020304" pitchFamily="18" charset="0"/>
                <a:cs typeface="Arial"/>
              </a:rPr>
              <a:t>In certain subjects you may be allowed to use resource sheets (also known as ‘research sheets’ or ‘processed information sheets’). Your teacher will tell you if you need to use one as part of your coursework and will show you how to use it. If you are not sure whether you will need to use one, speak to your teacher.</a:t>
            </a:r>
          </a:p>
          <a:p>
            <a:pPr>
              <a:lnSpc>
                <a:spcPts val="1400"/>
              </a:lnSpc>
              <a:spcAft>
                <a:spcPts val="1400"/>
              </a:spcAft>
              <a:tabLst>
                <a:tab pos="226695" algn="l"/>
              </a:tabLst>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spcAft>
                <a:spcPts val="1400"/>
              </a:spcAft>
              <a:tabLst>
                <a:tab pos="226695" algn="l"/>
              </a:tabLst>
            </a:pPr>
            <a:r>
              <a:rPr lang="en-GB" sz="1200" dirty="0">
                <a:effectLst/>
                <a:latin typeface="Arial"/>
                <a:ea typeface="Times New Roman" panose="02020603050405020304" pitchFamily="18" charset="0"/>
                <a:cs typeface="Arial"/>
              </a:rPr>
              <a:t>If you need to use a resource sheet, it’s important that you know the rules on how to use it because you could lose marks if you don’t use it correctly.</a:t>
            </a:r>
          </a:p>
          <a:p>
            <a:pPr>
              <a:lnSpc>
                <a:spcPts val="1400"/>
              </a:lnSpc>
              <a:spcAft>
                <a:spcPts val="1400"/>
              </a:spcAft>
              <a:tabLst>
                <a:tab pos="226695" algn="l"/>
              </a:tabLst>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spcAft>
                <a:spcPts val="1400"/>
              </a:spcAft>
              <a:tabLst>
                <a:tab pos="226695" algn="l"/>
              </a:tabLst>
            </a:pPr>
            <a:r>
              <a:rPr lang="en-GB" sz="1200" dirty="0">
                <a:effectLst/>
                <a:latin typeface="Arial"/>
                <a:ea typeface="Times New Roman" panose="02020603050405020304" pitchFamily="18" charset="0"/>
                <a:cs typeface="Arial"/>
              </a:rPr>
              <a:t>You must hand in your resource sheet with your coursework. If you don’t, you will automatically lose 20% of the marks for your coursework.</a:t>
            </a:r>
          </a:p>
        </p:txBody>
      </p:sp>
      <p:sp>
        <p:nvSpPr>
          <p:cNvPr id="4" name="Slide Number Placeholder 3"/>
          <p:cNvSpPr>
            <a:spLocks noGrp="1"/>
          </p:cNvSpPr>
          <p:nvPr>
            <p:ph type="sldNum" sz="quarter" idx="5"/>
          </p:nvPr>
        </p:nvSpPr>
        <p:spPr/>
        <p:txBody>
          <a:bodyPr/>
          <a:lstStyle/>
          <a:p>
            <a:fld id="{5710D8B5-C9B0-7C40-BBFB-D3D35DC6A46E}" type="slidenum">
              <a:rPr lang="en-US" smtClean="0"/>
              <a:t>4</a:t>
            </a:fld>
            <a:endParaRPr lang="en-US"/>
          </a:p>
        </p:txBody>
      </p:sp>
    </p:spTree>
    <p:extLst>
      <p:ext uri="{BB962C8B-B14F-4D97-AF65-F5344CB8AC3E}">
        <p14:creationId xmlns:p14="http://schemas.microsoft.com/office/powerpoint/2010/main" val="920924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73E12-0655-BC15-4F2A-4A2EDD362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125FE5-1F13-4AEE-14F9-5746C076F7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C8E6E-8585-E4F5-F6E3-19BCF0399FF0}"/>
              </a:ext>
            </a:extLst>
          </p:cNvPr>
          <p:cNvSpPr>
            <a:spLocks noGrp="1"/>
          </p:cNvSpPr>
          <p:nvPr>
            <p:ph type="body" idx="1"/>
          </p:nvPr>
        </p:nvSpPr>
        <p:spPr/>
        <p:txBody>
          <a:bodyPr/>
          <a:lstStyle/>
          <a:p>
            <a:r>
              <a:rPr lang="en-GB" b="1" dirty="0"/>
              <a:t>Collusion</a:t>
            </a:r>
          </a:p>
          <a:p>
            <a:r>
              <a:rPr lang="en-GB" sz="1200" b="0" i="0" u="none" strike="noStrike" kern="1200" baseline="0" dirty="0">
                <a:solidFill>
                  <a:schemeClr val="tx1"/>
                </a:solidFill>
                <a:latin typeface="+mn-lt"/>
                <a:ea typeface="+mn-ea"/>
                <a:cs typeface="+mn-cs"/>
              </a:rPr>
              <a:t>Working with others when you should be working alone is called ‘collusion’. This includes giving or receiving help, and sharing files, passwords or work.</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Everyone involved in collusion is breaking the rules, not just the person asking for help. If another learner asks you for help, tell them to speak to their teacher instead.</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If you are completing group work, make sure your written work is your own.</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If you find any part of your course difficult, ask your teacher for advice. No one else can be involved in discussing or reviewing your coursework.</a:t>
            </a:r>
            <a:endParaRPr lang="en-GB" b="1" dirty="0"/>
          </a:p>
        </p:txBody>
      </p:sp>
      <p:sp>
        <p:nvSpPr>
          <p:cNvPr id="4" name="Slide Number Placeholder 3">
            <a:extLst>
              <a:ext uri="{FF2B5EF4-FFF2-40B4-BE49-F238E27FC236}">
                <a16:creationId xmlns:a16="http://schemas.microsoft.com/office/drawing/2014/main" id="{B5E80F55-6F15-70C7-CEC0-40140855B737}"/>
              </a:ext>
            </a:extLst>
          </p:cNvPr>
          <p:cNvSpPr>
            <a:spLocks noGrp="1"/>
          </p:cNvSpPr>
          <p:nvPr>
            <p:ph type="sldNum" sz="quarter" idx="5"/>
          </p:nvPr>
        </p:nvSpPr>
        <p:spPr/>
        <p:txBody>
          <a:bodyPr/>
          <a:lstStyle/>
          <a:p>
            <a:fld id="{5710D8B5-C9B0-7C40-BBFB-D3D35DC6A46E}" type="slidenum">
              <a:rPr lang="en-US" smtClean="0"/>
              <a:t>5</a:t>
            </a:fld>
            <a:endParaRPr lang="en-US"/>
          </a:p>
        </p:txBody>
      </p:sp>
    </p:spTree>
    <p:extLst>
      <p:ext uri="{BB962C8B-B14F-4D97-AF65-F5344CB8AC3E}">
        <p14:creationId xmlns:p14="http://schemas.microsoft.com/office/powerpoint/2010/main" val="1973910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1400"/>
              </a:spcAft>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Spotting plagiarism and collusion isn’t difficult.</a:t>
            </a:r>
          </a:p>
          <a:p>
            <a:pPr marL="171450" lvl="0" indent="-171450">
              <a:lnSpc>
                <a:spcPts val="1400"/>
              </a:lnSpc>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Teachers are familiar with your work and can spot changes in your writing style and the language you use.</a:t>
            </a:r>
          </a:p>
          <a:p>
            <a:pPr marL="171450" lvl="0" indent="-171450">
              <a:lnSpc>
                <a:spcPts val="1400"/>
              </a:lnSpc>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Markers know their subject inside out, so they’re familiar with lots of sources.</a:t>
            </a:r>
          </a:p>
          <a:p>
            <a:pPr marL="171450" lvl="0" indent="-171450">
              <a:lnSpc>
                <a:spcPts val="1400"/>
              </a:lnSpc>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Qualifications Scotland uses software that identifies </a:t>
            </a:r>
            <a:r>
              <a:rPr lang="en-GB" sz="1200" u="none" dirty="0">
                <a:solidFill>
                  <a:srgbClr val="1F497D"/>
                </a:solidFill>
                <a:effectLst/>
                <a:latin typeface="Arial" panose="020B0604020202020204" pitchFamily="34" charset="0"/>
                <a:ea typeface="Times New Roman" panose="02020603050405020304" pitchFamily="18" charset="0"/>
                <a:cs typeface="Times New Roman" panose="02020603050405020304" pitchFamily="18" charset="0"/>
              </a:rPr>
              <a:t>plagiarism, the use of GenAI,</a:t>
            </a:r>
            <a:r>
              <a:rPr lang="en-US" sz="1200" u="none" dirty="0">
                <a:effectLst/>
                <a:latin typeface="Calibri" panose="020F0502020204030204" pitchFamily="34" charset="0"/>
                <a:ea typeface="Yu Mincho" panose="02020400000000000000" pitchFamily="18" charset="-128"/>
                <a:cs typeface="Arial" panose="020B0604020202020204" pitchFamily="34" charset="0"/>
              </a:rPr>
              <a:t> </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and collusion. This software matches copied phrases and text with the sources they’ve been taken from.</a:t>
            </a:r>
            <a:endParaRPr lang="en-US" sz="1200" dirty="0">
              <a:effectLst/>
              <a:latin typeface="Calibri" panose="020F0502020204030204" pitchFamily="34" charset="0"/>
              <a:ea typeface="Yu Mincho" panose="02020400000000000000" pitchFamily="18" charset="-128"/>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10D8B5-C9B0-7C40-BBFB-D3D35DC6A46E}" type="slidenum">
              <a:rPr lang="en-US" smtClean="0"/>
              <a:t>6</a:t>
            </a:fld>
            <a:endParaRPr lang="en-US"/>
          </a:p>
        </p:txBody>
      </p:sp>
    </p:spTree>
    <p:extLst>
      <p:ext uri="{BB962C8B-B14F-4D97-AF65-F5344CB8AC3E}">
        <p14:creationId xmlns:p14="http://schemas.microsoft.com/office/powerpoint/2010/main" val="880753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00"/>
              </a:lnSpc>
              <a:spcAft>
                <a:spcPts val="1400"/>
              </a:spcAft>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You might have heard about or used generative artificial intelligence (GenAI) tools such as ChatGPT or Google Gemini. The text they produce can be incorrect or contain biased information. As the information is not reliable, </a:t>
            </a: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you must not use or reference GenAI tools as sources for your work</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p>
          <a:p>
            <a:pPr>
              <a:lnSpc>
                <a:spcPts val="1400"/>
              </a:lnSpc>
              <a:spcAft>
                <a:spcPts val="1400"/>
              </a:spcAft>
              <a:tabLst>
                <a:tab pos="226695" algn="l"/>
              </a:tabLst>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ts val="1400"/>
              </a:lnSpc>
              <a:spcBef>
                <a:spcPts val="0"/>
              </a:spcBef>
              <a:spcAft>
                <a:spcPts val="1400"/>
              </a:spcAft>
              <a:buClrTx/>
              <a:buSzTx/>
              <a:buFontTx/>
              <a:buNone/>
              <a:tabLst>
                <a:tab pos="226695" algn="l"/>
              </a:tabLst>
              <a:defRPr/>
            </a:pPr>
            <a:r>
              <a:rPr lang="en-GB" sz="1000" kern="1200" dirty="0">
                <a:solidFill>
                  <a:schemeClr val="tx1"/>
                </a:solidFill>
                <a:effectLst/>
                <a:latin typeface="+mn-lt"/>
                <a:ea typeface="+mn-ea"/>
                <a:cs typeface="+mn-cs"/>
              </a:rPr>
              <a:t>If you use assistive AI tools to help with your spelling and grammar, you must not use them primarily to re-write or translate work. The words you submit must be your own.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spcAft>
                <a:spcPts val="1400"/>
              </a:spcAft>
              <a:tabLst>
                <a:tab pos="226695" algn="l"/>
              </a:tabLst>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cs typeface="Times New Roman" panose="02020603050405020304" pitchFamily="18" charset="0"/>
              </a:rPr>
              <a:t>You can speak to your teachers to find out more about sources you can use to complete your coursework and prepare for exams. </a:t>
            </a:r>
            <a:endParaRPr lang="en-GB" dirty="0"/>
          </a:p>
        </p:txBody>
      </p:sp>
      <p:sp>
        <p:nvSpPr>
          <p:cNvPr id="4" name="Slide Number Placeholder 3"/>
          <p:cNvSpPr>
            <a:spLocks noGrp="1"/>
          </p:cNvSpPr>
          <p:nvPr>
            <p:ph type="sldNum" sz="quarter" idx="5"/>
          </p:nvPr>
        </p:nvSpPr>
        <p:spPr/>
        <p:txBody>
          <a:bodyPr/>
          <a:lstStyle/>
          <a:p>
            <a:fld id="{5710D8B5-C9B0-7C40-BBFB-D3D35DC6A46E}" type="slidenum">
              <a:rPr lang="en-US" smtClean="0"/>
              <a:t>7</a:t>
            </a:fld>
            <a:endParaRPr lang="en-US"/>
          </a:p>
        </p:txBody>
      </p:sp>
    </p:spTree>
    <p:extLst>
      <p:ext uri="{BB962C8B-B14F-4D97-AF65-F5344CB8AC3E}">
        <p14:creationId xmlns:p14="http://schemas.microsoft.com/office/powerpoint/2010/main" val="1877780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9FEC2-D0A5-449F-2F31-7960F1CAB3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BBA23-F7F4-FAE5-B388-02C42BB42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BB98A-AC5E-AEAE-655F-DF1A768046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Written coursework must be legible. </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Markers will do their best to read your work, but they might not be able to award marks if your writing is too difficult to read.</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You must use a pen with black or blue ink.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Don’t use gel pens or pencils as these can fade or smudge if your coursework is scanned. </a:t>
            </a:r>
          </a:p>
          <a:p>
            <a:pPr>
              <a:lnSpc>
                <a:spcPts val="1400"/>
              </a:lnSpc>
              <a:spcAft>
                <a:spcPts val="1400"/>
              </a:spcAft>
              <a:tabLst>
                <a:tab pos="226695" algn="l"/>
              </a:tabLst>
            </a:pPr>
            <a:endParaRPr lang="en-GB" sz="1200" dirty="0">
              <a:effectLst/>
              <a:latin typeface="Arial" panose="020B0604020202020204" pitchFamily="34" charset="0"/>
              <a:cs typeface="Times New Roman" panose="02020603050405020304" pitchFamily="18" charset="0"/>
            </a:endParaRPr>
          </a:p>
          <a:p>
            <a:r>
              <a:rPr lang="en-GB" sz="1000" kern="1200" dirty="0">
                <a:solidFill>
                  <a:schemeClr val="tx1"/>
                </a:solidFill>
                <a:effectLst/>
                <a:latin typeface="+mn-lt"/>
                <a:ea typeface="+mn-ea"/>
                <a:cs typeface="+mn-cs"/>
              </a:rPr>
              <a:t>Don't include rude, abusive, offensive or discriminatory language or images in your work. If you submit work that includes discriminatory material, such as racist or sexist content, the people who are marking your work will report it.</a:t>
            </a:r>
          </a:p>
        </p:txBody>
      </p:sp>
      <p:sp>
        <p:nvSpPr>
          <p:cNvPr id="4" name="Slide Number Placeholder 3">
            <a:extLst>
              <a:ext uri="{FF2B5EF4-FFF2-40B4-BE49-F238E27FC236}">
                <a16:creationId xmlns:a16="http://schemas.microsoft.com/office/drawing/2014/main" id="{A45CE35F-2B71-78C6-90AF-9394232644C1}"/>
              </a:ext>
            </a:extLst>
          </p:cNvPr>
          <p:cNvSpPr>
            <a:spLocks noGrp="1"/>
          </p:cNvSpPr>
          <p:nvPr>
            <p:ph type="sldNum" sz="quarter" idx="5"/>
          </p:nvPr>
        </p:nvSpPr>
        <p:spPr/>
        <p:txBody>
          <a:bodyPr/>
          <a:lstStyle/>
          <a:p>
            <a:fld id="{5710D8B5-C9B0-7C40-BBFB-D3D35DC6A46E}" type="slidenum">
              <a:rPr lang="en-US" smtClean="0"/>
              <a:t>8</a:t>
            </a:fld>
            <a:endParaRPr lang="en-US"/>
          </a:p>
        </p:txBody>
      </p:sp>
    </p:spTree>
    <p:extLst>
      <p:ext uri="{BB962C8B-B14F-4D97-AF65-F5344CB8AC3E}">
        <p14:creationId xmlns:p14="http://schemas.microsoft.com/office/powerpoint/2010/main" val="1643064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2400"/>
              </a:spcBef>
              <a:spcAft>
                <a:spcPts val="1400"/>
              </a:spcAft>
            </a:pPr>
            <a:r>
              <a:rPr lang="en-GB" sz="1200" b="1" kern="1400" dirty="0">
                <a:effectLst/>
                <a:latin typeface="Arial" panose="020B0604020202020204" pitchFamily="34" charset="0"/>
                <a:ea typeface="SimSun" panose="02010600030101010101" pitchFamily="2" charset="-122"/>
                <a:cs typeface="Arial" panose="020B0604020202020204" pitchFamily="34" charset="0"/>
              </a:rPr>
              <a:t>Check your work</a:t>
            </a:r>
          </a:p>
          <a:p>
            <a:pPr>
              <a:lnSpc>
                <a:spcPts val="1400"/>
              </a:lnSpc>
              <a:spcAft>
                <a:spcPts val="1400"/>
              </a:spcAft>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Before you hand in your coursework, you must look over it and check that:</a:t>
            </a:r>
          </a:p>
          <a:p>
            <a:pPr marL="171450" lvl="0" indent="-171450">
              <a:lnSpc>
                <a:spcPts val="1400"/>
              </a:lnSpc>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everything is your own work, and you have properly referenced all sources of information, diagrams or illustrations you have used</a:t>
            </a:r>
          </a:p>
          <a:p>
            <a:pPr marL="171450" lvl="0" indent="-171450">
              <a:lnSpc>
                <a:spcPts val="1400"/>
              </a:lnSpc>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there is no rude, abusive, offensive or discriminatory language or images</a:t>
            </a:r>
          </a:p>
          <a:p>
            <a:pPr marL="171450" lvl="0" indent="-171450">
              <a:lnSpc>
                <a:spcPts val="1400"/>
              </a:lnSpc>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you have completed it in line with the instructions your teacher gave you</a:t>
            </a:r>
          </a:p>
          <a:p>
            <a:pPr marL="171450" lvl="0" indent="-171450">
              <a:lnSpc>
                <a:spcPts val="1400"/>
              </a:lnSpc>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you have not included any material produced using a GenAI tool</a:t>
            </a:r>
          </a:p>
          <a:p>
            <a:pPr>
              <a:spcBef>
                <a:spcPts val="2400"/>
              </a:spcBef>
              <a:spcAft>
                <a:spcPts val="1400"/>
              </a:spcAft>
            </a:pPr>
            <a:endParaRPr lang="en-GB" sz="1200" b="1" kern="1400" dirty="0">
              <a:effectLst/>
              <a:latin typeface="Arial" panose="020B0604020202020204" pitchFamily="34" charset="0"/>
              <a:ea typeface="SimSun" panose="02010600030101010101" pitchFamily="2" charset="-122"/>
              <a:cs typeface="Arial" panose="020B0604020202020204" pitchFamily="34" charset="0"/>
            </a:endParaRPr>
          </a:p>
          <a:p>
            <a:pPr>
              <a:spcBef>
                <a:spcPts val="2400"/>
              </a:spcBef>
              <a:spcAft>
                <a:spcPts val="1400"/>
              </a:spcAft>
            </a:pPr>
            <a:r>
              <a:rPr lang="en-GB" sz="1200" b="1" kern="1400" dirty="0">
                <a:effectLst/>
                <a:latin typeface="Arial" panose="020B0604020202020204" pitchFamily="34" charset="0"/>
                <a:ea typeface="SimSun" panose="02010600030101010101" pitchFamily="2" charset="-122"/>
                <a:cs typeface="Arial" panose="020B0604020202020204" pitchFamily="34" charset="0"/>
              </a:rPr>
              <a:t>Deadlines</a:t>
            </a:r>
          </a:p>
          <a:p>
            <a:pPr>
              <a:lnSpc>
                <a:spcPts val="1400"/>
              </a:lnSpc>
              <a:spcAft>
                <a:spcPts val="1400"/>
              </a:spcAft>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Your teacher will set your coursework deadlines. It is important that you hand your work in before the deadline.</a:t>
            </a:r>
          </a:p>
          <a:p>
            <a:pPr>
              <a:lnSpc>
                <a:spcPts val="1400"/>
              </a:lnSpc>
              <a:spcAft>
                <a:spcPts val="1400"/>
              </a:spcAft>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If you’re struggling to meet a deadline, talk to your teacher as soon as you can.</a:t>
            </a:r>
            <a:endParaRPr lang="en-GB" dirty="0"/>
          </a:p>
          <a:p>
            <a:endParaRPr lang="en-GB" dirty="0"/>
          </a:p>
        </p:txBody>
      </p:sp>
      <p:sp>
        <p:nvSpPr>
          <p:cNvPr id="4" name="Slide Number Placeholder 3"/>
          <p:cNvSpPr>
            <a:spLocks noGrp="1"/>
          </p:cNvSpPr>
          <p:nvPr>
            <p:ph type="sldNum" sz="quarter" idx="5"/>
          </p:nvPr>
        </p:nvSpPr>
        <p:spPr/>
        <p:txBody>
          <a:bodyPr/>
          <a:lstStyle/>
          <a:p>
            <a:fld id="{5710D8B5-C9B0-7C40-BBFB-D3D35DC6A46E}" type="slidenum">
              <a:rPr lang="en-US" smtClean="0"/>
              <a:t>9</a:t>
            </a:fld>
            <a:endParaRPr lang="en-US"/>
          </a:p>
        </p:txBody>
      </p:sp>
    </p:spTree>
    <p:extLst>
      <p:ext uri="{BB962C8B-B14F-4D97-AF65-F5344CB8AC3E}">
        <p14:creationId xmlns:p14="http://schemas.microsoft.com/office/powerpoint/2010/main" val="2212669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600"/>
              </a:spcBef>
              <a:spcAft>
                <a:spcPts val="1400"/>
              </a:spcAft>
            </a:pPr>
            <a:r>
              <a:rPr lang="en-GB" sz="1200" b="1" kern="1400" dirty="0">
                <a:effectLst/>
                <a:latin typeface="Arial" panose="020B0604020202020204" pitchFamily="34" charset="0"/>
                <a:ea typeface="SimSun" panose="02010600030101010101" pitchFamily="2" charset="-122"/>
                <a:cs typeface="Arial" panose="020B0604020202020204" pitchFamily="34" charset="0"/>
              </a:rPr>
              <a:t>Declaration</a:t>
            </a:r>
          </a:p>
          <a:p>
            <a:pPr>
              <a:lnSpc>
                <a:spcPts val="1400"/>
              </a:lnSpc>
              <a:spcAft>
                <a:spcPts val="1400"/>
              </a:spcAft>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Before we send your coursework to Qualifications Scotland for marking, we will give you a declaration to sign. It’s really important that you understand the declaration. If you’re not sure about anything, ask your teacher. </a:t>
            </a:r>
          </a:p>
        </p:txBody>
      </p:sp>
      <p:sp>
        <p:nvSpPr>
          <p:cNvPr id="4" name="Slide Number Placeholder 3"/>
          <p:cNvSpPr>
            <a:spLocks noGrp="1"/>
          </p:cNvSpPr>
          <p:nvPr>
            <p:ph type="sldNum" sz="quarter" idx="5"/>
          </p:nvPr>
        </p:nvSpPr>
        <p:spPr/>
        <p:txBody>
          <a:bodyPr/>
          <a:lstStyle/>
          <a:p>
            <a:fld id="{5710D8B5-C9B0-7C40-BBFB-D3D35DC6A46E}" type="slidenum">
              <a:rPr lang="en-US" smtClean="0"/>
              <a:t>10</a:t>
            </a:fld>
            <a:endParaRPr lang="en-US"/>
          </a:p>
        </p:txBody>
      </p:sp>
    </p:spTree>
    <p:extLst>
      <p:ext uri="{BB962C8B-B14F-4D97-AF65-F5344CB8AC3E}">
        <p14:creationId xmlns:p14="http://schemas.microsoft.com/office/powerpoint/2010/main" val="174634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600"/>
              </a:spcBef>
              <a:spcAft>
                <a:spcPts val="1400"/>
              </a:spcAft>
            </a:pPr>
            <a:r>
              <a:rPr lang="en-GB" sz="1800" b="1" kern="1400" dirty="0">
                <a:effectLst/>
                <a:latin typeface="Arial" panose="020B0604020202020204" pitchFamily="34" charset="0"/>
                <a:ea typeface="SimSun" panose="02010600030101010101" pitchFamily="2" charset="-122"/>
                <a:cs typeface="Arial" panose="020B0604020202020204" pitchFamily="34" charset="0"/>
              </a:rPr>
              <a:t>What if I break the rules?</a:t>
            </a:r>
          </a:p>
          <a:p>
            <a:r>
              <a:rPr lang="en-GB" sz="1200" kern="1200" dirty="0">
                <a:solidFill>
                  <a:schemeClr val="tx1"/>
                </a:solidFill>
                <a:effectLst/>
                <a:latin typeface="+mn-lt"/>
                <a:ea typeface="+mn-ea"/>
                <a:cs typeface="+mn-cs"/>
              </a:rPr>
              <a:t>If a Qualifications Scotland or school investigation finds you have broken any rules, you may face a penalty. Penalties can include:</a:t>
            </a:r>
          </a:p>
          <a:p>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Your marks can be reduced, or you can be awarded zero marks.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Your qualification can be cancelled.</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You may receive a written warning or be disqualified from taking Qualifications Scotland courses in the following year.</a:t>
            </a:r>
          </a:p>
          <a:p>
            <a:endParaRPr lang="en-GB" dirty="0"/>
          </a:p>
        </p:txBody>
      </p:sp>
      <p:sp>
        <p:nvSpPr>
          <p:cNvPr id="4" name="Slide Number Placeholder 3"/>
          <p:cNvSpPr>
            <a:spLocks noGrp="1"/>
          </p:cNvSpPr>
          <p:nvPr>
            <p:ph type="sldNum" sz="quarter" idx="5"/>
          </p:nvPr>
        </p:nvSpPr>
        <p:spPr/>
        <p:txBody>
          <a:bodyPr/>
          <a:lstStyle/>
          <a:p>
            <a:fld id="{5710D8B5-C9B0-7C40-BBFB-D3D35DC6A46E}" type="slidenum">
              <a:rPr lang="en-US" smtClean="0"/>
              <a:t>11</a:t>
            </a:fld>
            <a:endParaRPr lang="en-US"/>
          </a:p>
        </p:txBody>
      </p:sp>
    </p:spTree>
    <p:extLst>
      <p:ext uri="{BB962C8B-B14F-4D97-AF65-F5344CB8AC3E}">
        <p14:creationId xmlns:p14="http://schemas.microsoft.com/office/powerpoint/2010/main" val="1850368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 find the exam timetable under the learner support section of the Qualifications Scotland website – www.qualifications.gov.scot.This shows the dates and times of your exams.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 also download the </a:t>
            </a:r>
            <a:r>
              <a:rPr lang="en-GB" dirty="0" err="1"/>
              <a:t>MyExams</a:t>
            </a:r>
            <a:r>
              <a:rPr lang="en-GB" dirty="0"/>
              <a:t> app to create and view your personal timetable, add notes and add your personal timetable to other calendars.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2027 exams will take place from 26 April to 3 June.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More information about your exams will be available in March.</a:t>
            </a:r>
          </a:p>
        </p:txBody>
      </p:sp>
      <p:sp>
        <p:nvSpPr>
          <p:cNvPr id="4" name="Slide Number Placeholder 3"/>
          <p:cNvSpPr>
            <a:spLocks noGrp="1"/>
          </p:cNvSpPr>
          <p:nvPr>
            <p:ph type="sldNum" sz="quarter" idx="5"/>
          </p:nvPr>
        </p:nvSpPr>
        <p:spPr/>
        <p:txBody>
          <a:bodyPr/>
          <a:lstStyle/>
          <a:p>
            <a:fld id="{5710D8B5-C9B0-7C40-BBFB-D3D35DC6A46E}" type="slidenum">
              <a:rPr lang="en-US" smtClean="0"/>
              <a:t>12</a:t>
            </a:fld>
            <a:endParaRPr lang="en-US"/>
          </a:p>
        </p:txBody>
      </p:sp>
    </p:spTree>
    <p:extLst>
      <p:ext uri="{BB962C8B-B14F-4D97-AF65-F5344CB8AC3E}">
        <p14:creationId xmlns:p14="http://schemas.microsoft.com/office/powerpoint/2010/main" val="4228310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8A77-A5F9-B73C-CE62-92B46B130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503203-2EEC-B4F1-630E-49C941770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E2FA98-F408-6093-2C26-9E6981D9F3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146AEE-1DE6-8821-873A-C6FBB8F3CE10}"/>
              </a:ext>
            </a:extLst>
          </p:cNvPr>
          <p:cNvSpPr>
            <a:spLocks noGrp="1"/>
          </p:cNvSpPr>
          <p:nvPr>
            <p:ph type="sldNum" sz="quarter" idx="5"/>
          </p:nvPr>
        </p:nvSpPr>
        <p:spPr/>
        <p:txBody>
          <a:bodyPr/>
          <a:lstStyle/>
          <a:p>
            <a:fld id="{5710D8B5-C9B0-7C40-BBFB-D3D35DC6A46E}" type="slidenum">
              <a:rPr lang="en-US" smtClean="0"/>
              <a:t>13</a:t>
            </a:fld>
            <a:endParaRPr lang="en-US"/>
          </a:p>
        </p:txBody>
      </p:sp>
    </p:spTree>
    <p:extLst>
      <p:ext uri="{BB962C8B-B14F-4D97-AF65-F5344CB8AC3E}">
        <p14:creationId xmlns:p14="http://schemas.microsoft.com/office/powerpoint/2010/main" val="114669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CDC1-56A8-F748-9741-BB672E5A6435}"/>
              </a:ext>
            </a:extLst>
          </p:cNvPr>
          <p:cNvSpPr>
            <a:spLocks noGrp="1"/>
          </p:cNvSpPr>
          <p:nvPr>
            <p:ph type="ctrTitle"/>
          </p:nvPr>
        </p:nvSpPr>
        <p:spPr>
          <a:xfrm>
            <a:off x="1524000" y="1620215"/>
            <a:ext cx="9144000" cy="1889748"/>
          </a:xfrm>
        </p:spPr>
        <p:txBody>
          <a:bodyPr anchor="b"/>
          <a:lstStyle>
            <a:lvl1pPr algn="ctr">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B729DF8-D0C3-6461-D643-5F72E2193517}"/>
              </a:ext>
            </a:extLst>
          </p:cNvPr>
          <p:cNvSpPr>
            <a:spLocks noGrp="1"/>
          </p:cNvSpPr>
          <p:nvPr>
            <p:ph type="subTitle" idx="1"/>
          </p:nvPr>
        </p:nvSpPr>
        <p:spPr>
          <a:xfrm>
            <a:off x="1524000" y="3602038"/>
            <a:ext cx="9144000" cy="589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Freeform 3">
            <a:extLst>
              <a:ext uri="{FF2B5EF4-FFF2-40B4-BE49-F238E27FC236}">
                <a16:creationId xmlns:a16="http://schemas.microsoft.com/office/drawing/2014/main" id="{19A85FF2-D58B-C839-B410-303B88650CE5}"/>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3339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lumn layout">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48F04C94-56C4-2A7C-E411-DBC31D4AFF6D}"/>
              </a:ext>
            </a:extLst>
          </p:cNvPr>
          <p:cNvSpPr>
            <a:spLocks noGrp="1"/>
          </p:cNvSpPr>
          <p:nvPr>
            <p:ph type="subTitle" idx="1"/>
          </p:nvPr>
        </p:nvSpPr>
        <p:spPr>
          <a:xfrm>
            <a:off x="337280" y="1986198"/>
            <a:ext cx="11519939" cy="3940040"/>
          </a:xfrm>
        </p:spPr>
        <p:txBody>
          <a:bodyPr numCol="2" spcCol="720000">
            <a:noAutofit/>
          </a:bodyPr>
          <a:lstStyle>
            <a:lvl1pPr marL="0" indent="0" algn="l">
              <a:buNone/>
              <a:defRPr lang="en-GB" sz="2400" b="0" i="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Freeform 8">
            <a:extLst>
              <a:ext uri="{FF2B5EF4-FFF2-40B4-BE49-F238E27FC236}">
                <a16:creationId xmlns:a16="http://schemas.microsoft.com/office/drawing/2014/main" id="{BDEC8FCE-3686-D7B2-A0DA-167EF704C7CF}"/>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itle 1">
            <a:extLst>
              <a:ext uri="{FF2B5EF4-FFF2-40B4-BE49-F238E27FC236}">
                <a16:creationId xmlns:a16="http://schemas.microsoft.com/office/drawing/2014/main" id="{6D15EA19-09E9-C2FA-E043-20D65425D33F}"/>
              </a:ext>
            </a:extLst>
          </p:cNvPr>
          <p:cNvSpPr>
            <a:spLocks noGrp="1"/>
          </p:cNvSpPr>
          <p:nvPr>
            <p:ph type="title"/>
          </p:nvPr>
        </p:nvSpPr>
        <p:spPr>
          <a:xfrm>
            <a:off x="337280" y="547141"/>
            <a:ext cx="11519940" cy="718658"/>
          </a:xfrm>
        </p:spPr>
        <p:txBody>
          <a:bodyPr anchor="t"/>
          <a:lstStyle/>
          <a:p>
            <a:r>
              <a:rPr lang="en-US"/>
              <a:t>Click to edit Master title style</a:t>
            </a:r>
            <a:endParaRPr lang="en-US" dirty="0"/>
          </a:p>
        </p:txBody>
      </p:sp>
    </p:spTree>
    <p:extLst>
      <p:ext uri="{BB962C8B-B14F-4D97-AF65-F5344CB8AC3E}">
        <p14:creationId xmlns:p14="http://schemas.microsoft.com/office/powerpoint/2010/main" val="3084295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column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14CED12-0542-B9A2-5613-3CE781177731}"/>
              </a:ext>
            </a:extLst>
          </p:cNvPr>
          <p:cNvSpPr>
            <a:spLocks noGrp="1"/>
          </p:cNvSpPr>
          <p:nvPr>
            <p:ph type="pic" sz="quarter" idx="10"/>
          </p:nvPr>
        </p:nvSpPr>
        <p:spPr>
          <a:xfrm>
            <a:off x="0" y="1628800"/>
            <a:ext cx="12192000" cy="5112567"/>
          </a:xfrm>
        </p:spPr>
        <p:txBody>
          <a:bodyPr/>
          <a:lstStyle>
            <a:lvl1pPr>
              <a:defRPr sz="2400"/>
            </a:lvl1pPr>
          </a:lstStyle>
          <a:p>
            <a:r>
              <a:rPr lang="en-US"/>
              <a:t>Click icon to add picture</a:t>
            </a:r>
            <a:endParaRPr lang="en-US" dirty="0"/>
          </a:p>
        </p:txBody>
      </p:sp>
      <p:sp>
        <p:nvSpPr>
          <p:cNvPr id="5" name="Title 1">
            <a:extLst>
              <a:ext uri="{FF2B5EF4-FFF2-40B4-BE49-F238E27FC236}">
                <a16:creationId xmlns:a16="http://schemas.microsoft.com/office/drawing/2014/main" id="{86AD6250-9976-89D5-B02B-E3EACD84D6C4}"/>
              </a:ext>
            </a:extLst>
          </p:cNvPr>
          <p:cNvSpPr>
            <a:spLocks noGrp="1"/>
          </p:cNvSpPr>
          <p:nvPr>
            <p:ph type="title"/>
          </p:nvPr>
        </p:nvSpPr>
        <p:spPr>
          <a:xfrm>
            <a:off x="337280" y="547141"/>
            <a:ext cx="11519940" cy="718658"/>
          </a:xfrm>
        </p:spPr>
        <p:txBody>
          <a:bodyPr anchor="t"/>
          <a:lstStyle/>
          <a:p>
            <a:r>
              <a:rPr lang="en-US"/>
              <a:t>Click to edit Master title style</a:t>
            </a:r>
            <a:endParaRPr lang="en-US" dirty="0"/>
          </a:p>
        </p:txBody>
      </p:sp>
    </p:spTree>
    <p:extLst>
      <p:ext uri="{BB962C8B-B14F-4D97-AF65-F5344CB8AC3E}">
        <p14:creationId xmlns:p14="http://schemas.microsoft.com/office/powerpoint/2010/main" val="871735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mp; 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242F9D4C-5F6C-01A9-8A83-887DB075BA0B}"/>
              </a:ext>
            </a:extLst>
          </p:cNvPr>
          <p:cNvSpPr>
            <a:spLocks noGrp="1"/>
          </p:cNvSpPr>
          <p:nvPr>
            <p:ph type="pic" idx="12"/>
          </p:nvPr>
        </p:nvSpPr>
        <p:spPr>
          <a:xfrm>
            <a:off x="6096000" y="1"/>
            <a:ext cx="6096000" cy="685799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itle 1">
            <a:extLst>
              <a:ext uri="{FF2B5EF4-FFF2-40B4-BE49-F238E27FC236}">
                <a16:creationId xmlns:a16="http://schemas.microsoft.com/office/drawing/2014/main" id="{62342CEE-4166-A358-D1B6-4104D6943BBF}"/>
              </a:ext>
            </a:extLst>
          </p:cNvPr>
          <p:cNvSpPr>
            <a:spLocks noGrp="1"/>
          </p:cNvSpPr>
          <p:nvPr>
            <p:ph type="title"/>
          </p:nvPr>
        </p:nvSpPr>
        <p:spPr>
          <a:xfrm>
            <a:off x="337280" y="547141"/>
            <a:ext cx="5036695" cy="1439056"/>
          </a:xfrm>
        </p:spPr>
        <p:txBody>
          <a:bodyPr anchor="t"/>
          <a:lstStyle/>
          <a:p>
            <a:r>
              <a:rPr lang="en-US"/>
              <a:t>Click to edit Master title style</a:t>
            </a:r>
            <a:endParaRPr lang="en-US" dirty="0"/>
          </a:p>
        </p:txBody>
      </p:sp>
      <p:sp>
        <p:nvSpPr>
          <p:cNvPr id="11" name="Freeform 10">
            <a:extLst>
              <a:ext uri="{FF2B5EF4-FFF2-40B4-BE49-F238E27FC236}">
                <a16:creationId xmlns:a16="http://schemas.microsoft.com/office/drawing/2014/main" id="{7FF1F03E-B915-37DB-AE07-FA4B488D28E8}"/>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ubtitle 2">
            <a:extLst>
              <a:ext uri="{FF2B5EF4-FFF2-40B4-BE49-F238E27FC236}">
                <a16:creationId xmlns:a16="http://schemas.microsoft.com/office/drawing/2014/main" id="{58247BA9-F66B-1FC4-B4E9-F2C55DAE746E}"/>
              </a:ext>
            </a:extLst>
          </p:cNvPr>
          <p:cNvSpPr>
            <a:spLocks noGrp="1"/>
          </p:cNvSpPr>
          <p:nvPr>
            <p:ph type="subTitle" idx="13"/>
          </p:nvPr>
        </p:nvSpPr>
        <p:spPr>
          <a:xfrm>
            <a:off x="337280" y="1986198"/>
            <a:ext cx="5036695" cy="4461402"/>
          </a:xfrm>
        </p:spPr>
        <p:txBody>
          <a:bodyPr numCol="1" spcCol="720000">
            <a:noAutofit/>
          </a:bodyPr>
          <a:lstStyle>
            <a:lvl1pPr marL="0" indent="0" algn="l">
              <a:buNone/>
              <a:defRPr lang="en-GB" sz="1800" b="0" i="0" smtClean="0">
                <a:effectLst/>
                <a:latin typeface="Jo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66647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Images &amp; Text">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79E92FD-36FE-11E0-DA9D-D8466E073024}"/>
              </a:ext>
            </a:extLst>
          </p:cNvPr>
          <p:cNvSpPr>
            <a:spLocks noGrp="1"/>
          </p:cNvSpPr>
          <p:nvPr>
            <p:ph type="pic" idx="12"/>
          </p:nvPr>
        </p:nvSpPr>
        <p:spPr>
          <a:xfrm>
            <a:off x="663421" y="547141"/>
            <a:ext cx="5112346" cy="288185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Picture Placeholder 2">
            <a:extLst>
              <a:ext uri="{FF2B5EF4-FFF2-40B4-BE49-F238E27FC236}">
                <a16:creationId xmlns:a16="http://schemas.microsoft.com/office/drawing/2014/main" id="{9D5FDDA6-7CEC-B2C5-BCF7-D04B948F1474}"/>
              </a:ext>
            </a:extLst>
          </p:cNvPr>
          <p:cNvSpPr>
            <a:spLocks noGrp="1"/>
          </p:cNvSpPr>
          <p:nvPr>
            <p:ph type="pic" idx="13"/>
          </p:nvPr>
        </p:nvSpPr>
        <p:spPr>
          <a:xfrm>
            <a:off x="6416234" y="3429000"/>
            <a:ext cx="5112345" cy="288185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6" name="Freeform 15">
            <a:extLst>
              <a:ext uri="{FF2B5EF4-FFF2-40B4-BE49-F238E27FC236}">
                <a16:creationId xmlns:a16="http://schemas.microsoft.com/office/drawing/2014/main" id="{F85DE45D-5EE8-F61C-691F-43883504275B}"/>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ubtitle 2">
            <a:extLst>
              <a:ext uri="{FF2B5EF4-FFF2-40B4-BE49-F238E27FC236}">
                <a16:creationId xmlns:a16="http://schemas.microsoft.com/office/drawing/2014/main" id="{3FC968C0-2826-1BD8-8B74-BF03D0150E39}"/>
              </a:ext>
            </a:extLst>
          </p:cNvPr>
          <p:cNvSpPr>
            <a:spLocks noGrp="1"/>
          </p:cNvSpPr>
          <p:nvPr>
            <p:ph type="subTitle" idx="16"/>
          </p:nvPr>
        </p:nvSpPr>
        <p:spPr>
          <a:xfrm>
            <a:off x="663421" y="3770024"/>
            <a:ext cx="5112344" cy="2540833"/>
          </a:xfrm>
        </p:spPr>
        <p:txBody>
          <a:bodyPr numCol="1" spcCol="720000">
            <a:noAutofit/>
          </a:bodyPr>
          <a:lstStyle>
            <a:lvl1pPr marL="0" indent="0" algn="l">
              <a:buNone/>
              <a:defRPr lang="en-GB" sz="1800" b="0" i="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ext Placeholder 19">
            <a:extLst>
              <a:ext uri="{FF2B5EF4-FFF2-40B4-BE49-F238E27FC236}">
                <a16:creationId xmlns:a16="http://schemas.microsoft.com/office/drawing/2014/main" id="{9EEA4941-540A-7CEC-D7A2-9A3A3249CD53}"/>
              </a:ext>
            </a:extLst>
          </p:cNvPr>
          <p:cNvSpPr>
            <a:spLocks noGrp="1"/>
          </p:cNvSpPr>
          <p:nvPr>
            <p:ph type="body" sz="quarter" idx="18"/>
          </p:nvPr>
        </p:nvSpPr>
        <p:spPr>
          <a:xfrm>
            <a:off x="6416234" y="547141"/>
            <a:ext cx="5112344" cy="2665835"/>
          </a:xfrm>
        </p:spPr>
        <p:txBody>
          <a:bodyPr/>
          <a:lstStyle>
            <a:lvl1pPr marL="0" indent="0">
              <a:buNone/>
              <a:defRPr sz="18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Master text styles</a:t>
            </a:r>
          </a:p>
        </p:txBody>
      </p:sp>
    </p:spTree>
    <p:extLst>
      <p:ext uri="{BB962C8B-B14F-4D97-AF65-F5344CB8AC3E}">
        <p14:creationId xmlns:p14="http://schemas.microsoft.com/office/powerpoint/2010/main" val="334044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Large &amp; 3 Small Images">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4EFF0E79-DCEB-765E-E8C8-41CB03850A68}"/>
              </a:ext>
            </a:extLst>
          </p:cNvPr>
          <p:cNvSpPr>
            <a:spLocks noGrp="1"/>
          </p:cNvSpPr>
          <p:nvPr>
            <p:ph type="pic" idx="13"/>
          </p:nvPr>
        </p:nvSpPr>
        <p:spPr>
          <a:xfrm>
            <a:off x="4128412" y="4655678"/>
            <a:ext cx="3935176" cy="20079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Picture Placeholder 2">
            <a:extLst>
              <a:ext uri="{FF2B5EF4-FFF2-40B4-BE49-F238E27FC236}">
                <a16:creationId xmlns:a16="http://schemas.microsoft.com/office/drawing/2014/main" id="{48ED7F96-0851-272C-CC6B-08FBB06B8E47}"/>
              </a:ext>
            </a:extLst>
          </p:cNvPr>
          <p:cNvSpPr>
            <a:spLocks noGrp="1"/>
          </p:cNvSpPr>
          <p:nvPr>
            <p:ph type="pic" idx="14"/>
          </p:nvPr>
        </p:nvSpPr>
        <p:spPr>
          <a:xfrm>
            <a:off x="0" y="4655678"/>
            <a:ext cx="3935176" cy="20079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Picture Placeholder 2">
            <a:extLst>
              <a:ext uri="{FF2B5EF4-FFF2-40B4-BE49-F238E27FC236}">
                <a16:creationId xmlns:a16="http://schemas.microsoft.com/office/drawing/2014/main" id="{5D54D9F3-C73E-D643-7B00-2A7F615D3E53}"/>
              </a:ext>
            </a:extLst>
          </p:cNvPr>
          <p:cNvSpPr>
            <a:spLocks noGrp="1"/>
          </p:cNvSpPr>
          <p:nvPr>
            <p:ph type="pic" idx="15"/>
          </p:nvPr>
        </p:nvSpPr>
        <p:spPr>
          <a:xfrm>
            <a:off x="8256824" y="4655678"/>
            <a:ext cx="3935176" cy="20079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Picture Placeholder 2">
            <a:extLst>
              <a:ext uri="{FF2B5EF4-FFF2-40B4-BE49-F238E27FC236}">
                <a16:creationId xmlns:a16="http://schemas.microsoft.com/office/drawing/2014/main" id="{09A68160-3255-ADA9-E012-5691FA3093B6}"/>
              </a:ext>
            </a:extLst>
          </p:cNvPr>
          <p:cNvSpPr>
            <a:spLocks noGrp="1"/>
          </p:cNvSpPr>
          <p:nvPr>
            <p:ph type="pic" idx="16"/>
          </p:nvPr>
        </p:nvSpPr>
        <p:spPr>
          <a:xfrm>
            <a:off x="-1" y="-1"/>
            <a:ext cx="12191999" cy="44624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555258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Panorama 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CC37269-F5D9-8CE4-F1D9-0AAFE388364B}"/>
              </a:ext>
            </a:extLst>
          </p:cNvPr>
          <p:cNvSpPr>
            <a:spLocks noGrp="1"/>
          </p:cNvSpPr>
          <p:nvPr>
            <p:ph type="pic" idx="16"/>
          </p:nvPr>
        </p:nvSpPr>
        <p:spPr>
          <a:xfrm>
            <a:off x="-1" y="2720050"/>
            <a:ext cx="12191999" cy="41379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Text Placeholder 2">
            <a:extLst>
              <a:ext uri="{FF2B5EF4-FFF2-40B4-BE49-F238E27FC236}">
                <a16:creationId xmlns:a16="http://schemas.microsoft.com/office/drawing/2014/main" id="{27060786-68EC-F366-1F7A-DB80AAD65954}"/>
              </a:ext>
            </a:extLst>
          </p:cNvPr>
          <p:cNvSpPr>
            <a:spLocks noGrp="1"/>
          </p:cNvSpPr>
          <p:nvPr>
            <p:ph type="body" idx="1"/>
          </p:nvPr>
        </p:nvSpPr>
        <p:spPr>
          <a:xfrm>
            <a:off x="6095998" y="551554"/>
            <a:ext cx="5758722" cy="1434643"/>
          </a:xfrm>
        </p:spPr>
        <p:txBody>
          <a:bodyPr>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0" name="Freeform 9">
            <a:extLst>
              <a:ext uri="{FF2B5EF4-FFF2-40B4-BE49-F238E27FC236}">
                <a16:creationId xmlns:a16="http://schemas.microsoft.com/office/drawing/2014/main" id="{C806AF98-9C1B-A928-03C8-639E419465D2}"/>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FC7825BB-223D-C714-5E6A-B9DF22CE7818}"/>
              </a:ext>
            </a:extLst>
          </p:cNvPr>
          <p:cNvSpPr>
            <a:spLocks noGrp="1"/>
          </p:cNvSpPr>
          <p:nvPr>
            <p:ph type="title"/>
          </p:nvPr>
        </p:nvSpPr>
        <p:spPr>
          <a:xfrm>
            <a:off x="337280" y="547141"/>
            <a:ext cx="5036695" cy="1439056"/>
          </a:xfrm>
        </p:spPr>
        <p:txBody>
          <a:bodyPr/>
          <a:lstStyle/>
          <a:p>
            <a:r>
              <a:rPr lang="en-US"/>
              <a:t>Click to edit Master title style</a:t>
            </a:r>
            <a:endParaRPr lang="en-US" dirty="0"/>
          </a:p>
        </p:txBody>
      </p:sp>
    </p:spTree>
    <p:extLst>
      <p:ext uri="{BB962C8B-B14F-4D97-AF65-F5344CB8AC3E}">
        <p14:creationId xmlns:p14="http://schemas.microsoft.com/office/powerpoint/2010/main" val="177973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DE8A5-2ED3-AC0F-0D12-960E5A6E78D6}"/>
              </a:ext>
            </a:extLst>
          </p:cNvPr>
          <p:cNvSpPr>
            <a:spLocks noGrp="1"/>
          </p:cNvSpPr>
          <p:nvPr>
            <p:ph type="title"/>
          </p:nvPr>
        </p:nvSpPr>
        <p:spPr>
          <a:xfrm>
            <a:off x="329783" y="2573528"/>
            <a:ext cx="11534931" cy="1003352"/>
          </a:xfrm>
        </p:spPr>
        <p:txBody>
          <a:bodyPr anchor="ctr"/>
          <a:lstStyle>
            <a:lvl1pPr>
              <a:defRPr sz="6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8C22984-69CF-40C2-4EA4-03F7817227A9}"/>
              </a:ext>
            </a:extLst>
          </p:cNvPr>
          <p:cNvSpPr>
            <a:spLocks noGrp="1"/>
          </p:cNvSpPr>
          <p:nvPr>
            <p:ph type="body" idx="1"/>
          </p:nvPr>
        </p:nvSpPr>
        <p:spPr>
          <a:xfrm>
            <a:off x="329783" y="4162243"/>
            <a:ext cx="11534931" cy="589072"/>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8" name="Freeform 7">
            <a:extLst>
              <a:ext uri="{FF2B5EF4-FFF2-40B4-BE49-F238E27FC236}">
                <a16:creationId xmlns:a16="http://schemas.microsoft.com/office/drawing/2014/main" id="{7DFE3570-D906-5C8D-14AD-5B36045A47EC}"/>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50309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D23B99-007D-CBDE-3F7B-3AE9954B8087}"/>
              </a:ext>
            </a:extLst>
          </p:cNvPr>
          <p:cNvSpPr>
            <a:spLocks noGrp="1"/>
          </p:cNvSpPr>
          <p:nvPr>
            <p:ph sz="half" idx="1"/>
          </p:nvPr>
        </p:nvSpPr>
        <p:spPr>
          <a:xfrm>
            <a:off x="334780" y="1986197"/>
            <a:ext cx="5761220" cy="2383345"/>
          </a:xfrm>
        </p:spPr>
        <p:txBody>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EB6EB8E-A232-EE43-B3E4-B4BF564AEA3A}"/>
              </a:ext>
            </a:extLst>
          </p:cNvPr>
          <p:cNvSpPr>
            <a:spLocks noGrp="1"/>
          </p:cNvSpPr>
          <p:nvPr>
            <p:ph sz="half" idx="2"/>
          </p:nvPr>
        </p:nvSpPr>
        <p:spPr>
          <a:xfrm>
            <a:off x="6096000" y="1986197"/>
            <a:ext cx="5758720" cy="2383345"/>
          </a:xfrm>
        </p:spPr>
        <p:txBody>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reeform 8">
            <a:extLst>
              <a:ext uri="{FF2B5EF4-FFF2-40B4-BE49-F238E27FC236}">
                <a16:creationId xmlns:a16="http://schemas.microsoft.com/office/drawing/2014/main" id="{C1334CA6-969F-2B39-3BB7-0C5DDE0CD0BC}"/>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1">
            <a:extLst>
              <a:ext uri="{FF2B5EF4-FFF2-40B4-BE49-F238E27FC236}">
                <a16:creationId xmlns:a16="http://schemas.microsoft.com/office/drawing/2014/main" id="{FF42D3C3-3A04-84DD-0B97-07C7A360CD9C}"/>
              </a:ext>
            </a:extLst>
          </p:cNvPr>
          <p:cNvSpPr>
            <a:spLocks noGrp="1"/>
          </p:cNvSpPr>
          <p:nvPr>
            <p:ph type="title"/>
          </p:nvPr>
        </p:nvSpPr>
        <p:spPr>
          <a:xfrm>
            <a:off x="337280" y="547141"/>
            <a:ext cx="11519940" cy="718658"/>
          </a:xfrm>
        </p:spPr>
        <p:txBody>
          <a:bodyPr anchor="t"/>
          <a:lstStyle/>
          <a:p>
            <a:r>
              <a:rPr lang="en-US"/>
              <a:t>Click to edit Master title style</a:t>
            </a:r>
            <a:endParaRPr lang="en-US" dirty="0"/>
          </a:p>
        </p:txBody>
      </p:sp>
    </p:spTree>
    <p:extLst>
      <p:ext uri="{BB962C8B-B14F-4D97-AF65-F5344CB8AC3E}">
        <p14:creationId xmlns:p14="http://schemas.microsoft.com/office/powerpoint/2010/main" val="3458763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34E83956-6C20-74D1-9950-C75DB694E1A9}"/>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F674F362-89EC-BB34-F481-06E7A05E96DE}"/>
              </a:ext>
            </a:extLst>
          </p:cNvPr>
          <p:cNvSpPr>
            <a:spLocks noGrp="1"/>
          </p:cNvSpPr>
          <p:nvPr>
            <p:ph type="title"/>
          </p:nvPr>
        </p:nvSpPr>
        <p:spPr>
          <a:xfrm>
            <a:off x="337280" y="547141"/>
            <a:ext cx="11519940" cy="718658"/>
          </a:xfrm>
        </p:spPr>
        <p:txBody>
          <a:bodyPr anchor="t"/>
          <a:lstStyle/>
          <a:p>
            <a:r>
              <a:rPr lang="en-US"/>
              <a:t>Click to edit Master title style</a:t>
            </a:r>
            <a:endParaRPr lang="en-US" dirty="0"/>
          </a:p>
        </p:txBody>
      </p:sp>
    </p:spTree>
    <p:extLst>
      <p:ext uri="{BB962C8B-B14F-4D97-AF65-F5344CB8AC3E}">
        <p14:creationId xmlns:p14="http://schemas.microsoft.com/office/powerpoint/2010/main" val="3413256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4AA2571-D18C-68FF-C59B-2F023D60774D}"/>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50921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BBC5D6-263F-AE8E-94AE-9B1CDD87607D}"/>
              </a:ext>
            </a:extLst>
          </p:cNvPr>
          <p:cNvSpPr>
            <a:spLocks noGrp="1"/>
          </p:cNvSpPr>
          <p:nvPr>
            <p:ph idx="1"/>
          </p:nvPr>
        </p:nvSpPr>
        <p:spPr>
          <a:xfrm>
            <a:off x="5681272" y="547141"/>
            <a:ext cx="6173448" cy="2383345"/>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9D4B268-EC15-9714-035B-599E2AD47C5C}"/>
              </a:ext>
            </a:extLst>
          </p:cNvPr>
          <p:cNvSpPr>
            <a:spLocks noGrp="1"/>
          </p:cNvSpPr>
          <p:nvPr>
            <p:ph type="body" sz="half" idx="2"/>
          </p:nvPr>
        </p:nvSpPr>
        <p:spPr>
          <a:xfrm>
            <a:off x="337280" y="1986197"/>
            <a:ext cx="5036695" cy="4179107"/>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Freeform 8">
            <a:extLst>
              <a:ext uri="{FF2B5EF4-FFF2-40B4-BE49-F238E27FC236}">
                <a16:creationId xmlns:a16="http://schemas.microsoft.com/office/drawing/2014/main" id="{FF48657E-224C-A046-F6C2-503F1A5BDB51}"/>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1">
            <a:extLst>
              <a:ext uri="{FF2B5EF4-FFF2-40B4-BE49-F238E27FC236}">
                <a16:creationId xmlns:a16="http://schemas.microsoft.com/office/drawing/2014/main" id="{D4937E64-3351-E4EA-EE88-CEA1619F3AE5}"/>
              </a:ext>
            </a:extLst>
          </p:cNvPr>
          <p:cNvSpPr>
            <a:spLocks noGrp="1"/>
          </p:cNvSpPr>
          <p:nvPr>
            <p:ph type="title"/>
          </p:nvPr>
        </p:nvSpPr>
        <p:spPr>
          <a:xfrm>
            <a:off x="337280" y="547141"/>
            <a:ext cx="5036695" cy="1439056"/>
          </a:xfrm>
        </p:spPr>
        <p:txBody>
          <a:bodyPr/>
          <a:lstStyle/>
          <a:p>
            <a:r>
              <a:rPr lang="en-US"/>
              <a:t>Click to edit Master title style</a:t>
            </a:r>
            <a:endParaRPr lang="en-US" dirty="0"/>
          </a:p>
        </p:txBody>
      </p:sp>
    </p:spTree>
    <p:extLst>
      <p:ext uri="{BB962C8B-B14F-4D97-AF65-F5344CB8AC3E}">
        <p14:creationId xmlns:p14="http://schemas.microsoft.com/office/powerpoint/2010/main" val="3771376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86AF598-C927-3A27-7F4E-84BC1FB0A87F}"/>
              </a:ext>
            </a:extLst>
          </p:cNvPr>
          <p:cNvSpPr>
            <a:spLocks noGrp="1"/>
          </p:cNvSpPr>
          <p:nvPr>
            <p:ph type="pic" idx="1"/>
          </p:nvPr>
        </p:nvSpPr>
        <p:spPr>
          <a:xfrm>
            <a:off x="5666282" y="547141"/>
            <a:ext cx="5861154" cy="576371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Freeform 8">
            <a:extLst>
              <a:ext uri="{FF2B5EF4-FFF2-40B4-BE49-F238E27FC236}">
                <a16:creationId xmlns:a16="http://schemas.microsoft.com/office/drawing/2014/main" id="{BCE29FEF-8037-CB38-DD1E-EB21230CE119}"/>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id="{196EF2DB-7249-7D0E-F1B6-0156A5CC1C0A}"/>
              </a:ext>
            </a:extLst>
          </p:cNvPr>
          <p:cNvSpPr>
            <a:spLocks noGrp="1"/>
          </p:cNvSpPr>
          <p:nvPr>
            <p:ph type="title"/>
          </p:nvPr>
        </p:nvSpPr>
        <p:spPr>
          <a:xfrm>
            <a:off x="337280" y="547141"/>
            <a:ext cx="5036695" cy="1439056"/>
          </a:xfrm>
        </p:spPr>
        <p:txBody>
          <a:bodyPr/>
          <a:lstStyle/>
          <a:p>
            <a:r>
              <a:rPr lang="en-US"/>
              <a:t>Click to edit Master title style</a:t>
            </a:r>
            <a:endParaRPr lang="en-US" dirty="0"/>
          </a:p>
        </p:txBody>
      </p:sp>
      <p:sp>
        <p:nvSpPr>
          <p:cNvPr id="7" name="Text Placeholder 3">
            <a:extLst>
              <a:ext uri="{FF2B5EF4-FFF2-40B4-BE49-F238E27FC236}">
                <a16:creationId xmlns:a16="http://schemas.microsoft.com/office/drawing/2014/main" id="{90D05038-42D1-EE76-3AFF-EA6FE6C79296}"/>
              </a:ext>
            </a:extLst>
          </p:cNvPr>
          <p:cNvSpPr>
            <a:spLocks noGrp="1"/>
          </p:cNvSpPr>
          <p:nvPr>
            <p:ph type="body" sz="half" idx="2"/>
          </p:nvPr>
        </p:nvSpPr>
        <p:spPr>
          <a:xfrm>
            <a:off x="337280" y="1986197"/>
            <a:ext cx="5036695" cy="4324661"/>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36257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ink">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40141EDC-4982-CFFC-E984-3BA63C4854BE}"/>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C9E9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id="{1536C203-F654-73D6-2D13-899694A5E027}"/>
              </a:ext>
            </a:extLst>
          </p:cNvPr>
          <p:cNvSpPr>
            <a:spLocks noGrp="1"/>
          </p:cNvSpPr>
          <p:nvPr>
            <p:ph type="title"/>
          </p:nvPr>
        </p:nvSpPr>
        <p:spPr>
          <a:xfrm>
            <a:off x="699304" y="1435265"/>
            <a:ext cx="10515600" cy="590931"/>
          </a:xfrm>
        </p:spPr>
        <p:txBody>
          <a:bodyPr anchor="t"/>
          <a:lstStyle>
            <a:lvl1pPr>
              <a:defRPr sz="3600" b="0"/>
            </a:lvl1pPr>
          </a:lstStyle>
          <a:p>
            <a:r>
              <a:rPr lang="en-US"/>
              <a:t>Click to edit Master title style</a:t>
            </a:r>
            <a:endParaRPr lang="en-US" dirty="0"/>
          </a:p>
        </p:txBody>
      </p:sp>
      <p:sp>
        <p:nvSpPr>
          <p:cNvPr id="8" name="Subtitle 2">
            <a:extLst>
              <a:ext uri="{FF2B5EF4-FFF2-40B4-BE49-F238E27FC236}">
                <a16:creationId xmlns:a16="http://schemas.microsoft.com/office/drawing/2014/main" id="{FFD21CBC-8BF5-D10F-C120-A0696A0781FE}"/>
              </a:ext>
            </a:extLst>
          </p:cNvPr>
          <p:cNvSpPr>
            <a:spLocks noGrp="1"/>
          </p:cNvSpPr>
          <p:nvPr>
            <p:ph type="subTitle" idx="1"/>
          </p:nvPr>
        </p:nvSpPr>
        <p:spPr>
          <a:xfrm>
            <a:off x="699304" y="5150734"/>
            <a:ext cx="9624858" cy="58907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0" name="Picture 9">
            <a:extLst>
              <a:ext uri="{FF2B5EF4-FFF2-40B4-BE49-F238E27FC236}">
                <a16:creationId xmlns:a16="http://schemas.microsoft.com/office/drawing/2014/main" id="{407AD92B-9141-9673-A75D-6F664D161A5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00489" y="567640"/>
            <a:ext cx="819032" cy="444500"/>
          </a:xfrm>
          <a:prstGeom prst="rect">
            <a:avLst/>
          </a:prstGeom>
        </p:spPr>
      </p:pic>
      <p:cxnSp>
        <p:nvCxnSpPr>
          <p:cNvPr id="11" name="Straight Connector 10">
            <a:extLst>
              <a:ext uri="{FF2B5EF4-FFF2-40B4-BE49-F238E27FC236}">
                <a16:creationId xmlns:a16="http://schemas.microsoft.com/office/drawing/2014/main" id="{7F1070DA-2515-5FE0-3CE2-4F7D676D5C4C}"/>
              </a:ext>
              <a:ext uri="{C183D7F6-B498-43B3-948B-1728B52AA6E4}">
                <adec:decorative xmlns:adec="http://schemas.microsoft.com/office/drawing/2017/decorative" val="1"/>
              </a:ext>
            </a:extLst>
          </p:cNvPr>
          <p:cNvCxnSpPr/>
          <p:nvPr userDrawn="1"/>
        </p:nvCxnSpPr>
        <p:spPr>
          <a:xfrm>
            <a:off x="1590045" y="789890"/>
            <a:ext cx="9826907" cy="0"/>
          </a:xfrm>
          <a:prstGeom prst="line">
            <a:avLst/>
          </a:prstGeom>
          <a:ln>
            <a:solidFill>
              <a:srgbClr val="FC9E9D"/>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FC3C90F8-C217-4C15-F023-BB290BAED62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rot="10800000">
            <a:off x="10594686" y="5845860"/>
            <a:ext cx="819032" cy="444500"/>
          </a:xfrm>
          <a:prstGeom prst="rect">
            <a:avLst/>
          </a:prstGeom>
        </p:spPr>
      </p:pic>
      <p:cxnSp>
        <p:nvCxnSpPr>
          <p:cNvPr id="14" name="Straight Connector 13">
            <a:extLst>
              <a:ext uri="{FF2B5EF4-FFF2-40B4-BE49-F238E27FC236}">
                <a16:creationId xmlns:a16="http://schemas.microsoft.com/office/drawing/2014/main" id="{12A449D3-D7A5-828B-B118-452EAD0A9888}"/>
              </a:ext>
              <a:ext uri="{C183D7F6-B498-43B3-948B-1728B52AA6E4}">
                <adec:decorative xmlns:adec="http://schemas.microsoft.com/office/drawing/2017/decorative" val="1"/>
              </a:ext>
            </a:extLst>
          </p:cNvPr>
          <p:cNvCxnSpPr/>
          <p:nvPr userDrawn="1"/>
        </p:nvCxnSpPr>
        <p:spPr>
          <a:xfrm rot="10800000">
            <a:off x="497255" y="6068110"/>
            <a:ext cx="9826907" cy="0"/>
          </a:xfrm>
          <a:prstGeom prst="line">
            <a:avLst/>
          </a:prstGeom>
          <a:ln>
            <a:solidFill>
              <a:srgbClr val="FC9E9D"/>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0509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16174CD-343C-A71A-2A6F-9DE7F036FCF5}"/>
              </a:ext>
            </a:extLst>
          </p:cNvPr>
          <p:cNvSpPr>
            <a:spLocks noGrp="1"/>
          </p:cNvSpPr>
          <p:nvPr>
            <p:ph type="body" sz="quarter" idx="10"/>
          </p:nvPr>
        </p:nvSpPr>
        <p:spPr>
          <a:xfrm>
            <a:off x="839416" y="1628800"/>
            <a:ext cx="10585176" cy="468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A134E585-A4AC-A08E-A191-FBA41DACA383}"/>
              </a:ext>
            </a:extLst>
          </p:cNvPr>
          <p:cNvSpPr>
            <a:spLocks noGrp="1"/>
          </p:cNvSpPr>
          <p:nvPr>
            <p:ph type="title"/>
          </p:nvPr>
        </p:nvSpPr>
        <p:spPr>
          <a:xfrm>
            <a:off x="839416" y="547141"/>
            <a:ext cx="10585176" cy="718658"/>
          </a:xfrm>
        </p:spPr>
        <p:txBody>
          <a:bodyPr anchor="t"/>
          <a:lstStyle/>
          <a:p>
            <a:r>
              <a:rPr lang="en-US"/>
              <a:t>Click to edit Master title style</a:t>
            </a:r>
            <a:endParaRPr lang="en-US" dirty="0"/>
          </a:p>
        </p:txBody>
      </p:sp>
    </p:spTree>
    <p:extLst>
      <p:ext uri="{BB962C8B-B14F-4D97-AF65-F5344CB8AC3E}">
        <p14:creationId xmlns:p14="http://schemas.microsoft.com/office/powerpoint/2010/main" val="714358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3813BDAF-A9B4-7B7F-1C83-F956936F165A}"/>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1">
            <a:extLst>
              <a:ext uri="{FF2B5EF4-FFF2-40B4-BE49-F238E27FC236}">
                <a16:creationId xmlns:a16="http://schemas.microsoft.com/office/drawing/2014/main" id="{C3160BC1-513F-19DB-3DEA-08BDC2CAA282}"/>
              </a:ext>
            </a:extLst>
          </p:cNvPr>
          <p:cNvSpPr>
            <a:spLocks noGrp="1"/>
          </p:cNvSpPr>
          <p:nvPr>
            <p:ph type="ctrTitle"/>
          </p:nvPr>
        </p:nvSpPr>
        <p:spPr>
          <a:xfrm>
            <a:off x="1524000" y="1620215"/>
            <a:ext cx="9144000" cy="1889748"/>
          </a:xfrm>
        </p:spPr>
        <p:txBody>
          <a:bodyPr anchor="b"/>
          <a:lstStyle>
            <a:lvl1pPr algn="ctr">
              <a:defRPr sz="6400"/>
            </a:lvl1pPr>
          </a:lstStyle>
          <a:p>
            <a:r>
              <a:rPr lang="en-GB" dirty="0"/>
              <a:t>Click to edit Master title style</a:t>
            </a:r>
            <a:endParaRPr lang="en-US" dirty="0"/>
          </a:p>
        </p:txBody>
      </p:sp>
      <p:sp>
        <p:nvSpPr>
          <p:cNvPr id="6" name="Subtitle 2">
            <a:extLst>
              <a:ext uri="{FF2B5EF4-FFF2-40B4-BE49-F238E27FC236}">
                <a16:creationId xmlns:a16="http://schemas.microsoft.com/office/drawing/2014/main" id="{999F5C1A-D12C-6B2F-98DC-E06AC2947A9B}"/>
              </a:ext>
            </a:extLst>
          </p:cNvPr>
          <p:cNvSpPr>
            <a:spLocks noGrp="1"/>
          </p:cNvSpPr>
          <p:nvPr>
            <p:ph type="subTitle" idx="1"/>
          </p:nvPr>
        </p:nvSpPr>
        <p:spPr>
          <a:xfrm>
            <a:off x="1524000" y="3602038"/>
            <a:ext cx="9144000" cy="589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26088140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each 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5E876F-7A33-7211-BA42-6B8FD7A8F851}"/>
              </a:ext>
            </a:extLst>
          </p:cNvPr>
          <p:cNvSpPr/>
          <p:nvPr userDrawn="1"/>
        </p:nvSpPr>
        <p:spPr>
          <a:xfrm>
            <a:off x="0" y="0"/>
            <a:ext cx="12192000" cy="6857999"/>
          </a:xfrm>
          <a:prstGeom prst="rect">
            <a:avLst/>
          </a:prstGeom>
          <a:solidFill>
            <a:srgbClr val="FC9E9D"/>
          </a:solidFill>
          <a:ln>
            <a:solidFill>
              <a:srgbClr val="FC9E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A9892EFD-A89C-9CF3-F415-824F8D7D91B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t="47475" r="13805"/>
          <a:stretch>
            <a:fillRect/>
          </a:stretch>
        </p:blipFill>
        <p:spPr>
          <a:xfrm>
            <a:off x="1" y="0"/>
            <a:ext cx="12192000" cy="6857999"/>
          </a:xfrm>
          <a:prstGeom prst="rect">
            <a:avLst/>
          </a:prstGeom>
        </p:spPr>
      </p:pic>
      <p:sp>
        <p:nvSpPr>
          <p:cNvPr id="4" name="Freeform 3">
            <a:extLst>
              <a:ext uri="{FF2B5EF4-FFF2-40B4-BE49-F238E27FC236}">
                <a16:creationId xmlns:a16="http://schemas.microsoft.com/office/drawing/2014/main" id="{3813BDAF-A9B4-7B7F-1C83-F956936F165A}"/>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id="{7F262C5D-D1C9-DC6C-E4D7-864EFE2D0A6A}"/>
              </a:ext>
            </a:extLst>
          </p:cNvPr>
          <p:cNvSpPr>
            <a:spLocks noGrp="1"/>
          </p:cNvSpPr>
          <p:nvPr>
            <p:ph type="ctrTitle"/>
          </p:nvPr>
        </p:nvSpPr>
        <p:spPr>
          <a:xfrm>
            <a:off x="1524000" y="1620215"/>
            <a:ext cx="9144000" cy="1889748"/>
          </a:xfrm>
        </p:spPr>
        <p:txBody>
          <a:bodyPr anchor="b"/>
          <a:lstStyle>
            <a:lvl1pPr algn="ctr">
              <a:defRPr sz="6400"/>
            </a:lvl1pPr>
          </a:lstStyle>
          <a:p>
            <a:r>
              <a:rPr lang="en-GB" dirty="0"/>
              <a:t>Click to edit Master title style</a:t>
            </a:r>
            <a:endParaRPr lang="en-US" dirty="0"/>
          </a:p>
        </p:txBody>
      </p:sp>
      <p:sp>
        <p:nvSpPr>
          <p:cNvPr id="9" name="Subtitle 2">
            <a:extLst>
              <a:ext uri="{FF2B5EF4-FFF2-40B4-BE49-F238E27FC236}">
                <a16:creationId xmlns:a16="http://schemas.microsoft.com/office/drawing/2014/main" id="{83017DF3-8A63-12FF-C6A0-471EC8A6DF44}"/>
              </a:ext>
            </a:extLst>
          </p:cNvPr>
          <p:cNvSpPr>
            <a:spLocks noGrp="1"/>
          </p:cNvSpPr>
          <p:nvPr>
            <p:ph type="subTitle" idx="1"/>
          </p:nvPr>
        </p:nvSpPr>
        <p:spPr>
          <a:xfrm>
            <a:off x="1524000" y="3602038"/>
            <a:ext cx="9144000" cy="589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9623184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each Title Slide Side by s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5E876F-7A33-7211-BA42-6B8FD7A8F851}"/>
              </a:ext>
              <a:ext uri="{C183D7F6-B498-43B3-948B-1728B52AA6E4}">
                <adec:decorative xmlns:adec="http://schemas.microsoft.com/office/drawing/2017/decorative" val="1"/>
              </a:ext>
            </a:extLst>
          </p:cNvPr>
          <p:cNvSpPr/>
          <p:nvPr userDrawn="1"/>
        </p:nvSpPr>
        <p:spPr>
          <a:xfrm>
            <a:off x="0" y="0"/>
            <a:ext cx="12192000" cy="6857999"/>
          </a:xfrm>
          <a:prstGeom prst="rect">
            <a:avLst/>
          </a:prstGeom>
          <a:solidFill>
            <a:srgbClr val="FC9E9D"/>
          </a:solidFill>
          <a:ln>
            <a:solidFill>
              <a:srgbClr val="FC9E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A9892EFD-A89C-9CF3-F415-824F8D7D91BC}"/>
              </a:ext>
            </a:extLst>
          </p:cNvPr>
          <p:cNvPicPr>
            <a:picLocks noChangeAspect="1"/>
          </p:cNvPicPr>
          <p:nvPr userDrawn="1"/>
        </p:nvPicPr>
        <p:blipFill>
          <a:blip>
            <a:extLst>
              <a:ext uri="{96DAC541-7B7A-43D3-8B79-37D633B846F1}">
                <asvg:svgBlip xmlns:asvg="http://schemas.microsoft.com/office/drawing/2016/SVG/main" r:embed="rId2"/>
              </a:ext>
            </a:extLst>
          </a:blip>
          <a:srcRect t="47475" r="13805"/>
          <a:stretch>
            <a:fillRect/>
          </a:stretch>
        </p:blipFill>
        <p:spPr>
          <a:xfrm>
            <a:off x="1" y="0"/>
            <a:ext cx="12192000" cy="6857999"/>
          </a:xfrm>
          <a:prstGeom prst="rect">
            <a:avLst/>
          </a:prstGeom>
        </p:spPr>
      </p:pic>
      <p:sp>
        <p:nvSpPr>
          <p:cNvPr id="3" name="Subtitle 2">
            <a:extLst>
              <a:ext uri="{FF2B5EF4-FFF2-40B4-BE49-F238E27FC236}">
                <a16:creationId xmlns:a16="http://schemas.microsoft.com/office/drawing/2014/main" id="{7B729DF8-D0C3-6461-D643-5F72E2193517}"/>
              </a:ext>
            </a:extLst>
          </p:cNvPr>
          <p:cNvSpPr>
            <a:spLocks noGrp="1"/>
          </p:cNvSpPr>
          <p:nvPr>
            <p:ph type="subTitle" idx="1"/>
          </p:nvPr>
        </p:nvSpPr>
        <p:spPr>
          <a:xfrm>
            <a:off x="6422798" y="1263192"/>
            <a:ext cx="5115610" cy="589072"/>
          </a:xfrm>
        </p:spPr>
        <p:txBody>
          <a:bodyPr/>
          <a:lstStyle>
            <a:lvl1pPr marL="0" indent="0" algn="l">
              <a:buNone/>
              <a:defRPr sz="2400">
                <a:latin typeface="Jo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Freeform 3">
            <a:extLst>
              <a:ext uri="{FF2B5EF4-FFF2-40B4-BE49-F238E27FC236}">
                <a16:creationId xmlns:a16="http://schemas.microsoft.com/office/drawing/2014/main" id="{3813BDAF-A9B4-7B7F-1C83-F956936F165A}"/>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id="{5DEFFEBD-CF87-441D-39DF-3BC0E4150C70}"/>
              </a:ext>
            </a:extLst>
          </p:cNvPr>
          <p:cNvSpPr>
            <a:spLocks noGrp="1"/>
          </p:cNvSpPr>
          <p:nvPr>
            <p:ph type="title"/>
          </p:nvPr>
        </p:nvSpPr>
        <p:spPr>
          <a:xfrm>
            <a:off x="653592" y="1263191"/>
            <a:ext cx="5115610" cy="4294585"/>
          </a:xfrm>
        </p:spPr>
        <p:txBody>
          <a:bodyPr>
            <a:noAutofit/>
          </a:bodyPr>
          <a:lstStyle>
            <a:lvl1pPr>
              <a:defRPr sz="6400"/>
            </a:lvl1pPr>
          </a:lstStyle>
          <a:p>
            <a:r>
              <a:rPr lang="en-GB" dirty="0"/>
              <a:t>Click to edit Master title style</a:t>
            </a:r>
            <a:endParaRPr lang="en-US" dirty="0"/>
          </a:p>
        </p:txBody>
      </p:sp>
    </p:spTree>
    <p:extLst>
      <p:ext uri="{BB962C8B-B14F-4D97-AF65-F5344CB8AC3E}">
        <p14:creationId xmlns:p14="http://schemas.microsoft.com/office/powerpoint/2010/main" val="37687926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B901B548-3491-8514-F169-D5F73494960F}"/>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8CBD9B-8831-1923-6C78-D0343F65A681}"/>
              </a:ext>
            </a:extLst>
          </p:cNvPr>
          <p:cNvSpPr>
            <a:spLocks noGrp="1"/>
          </p:cNvSpPr>
          <p:nvPr>
            <p:ph type="title"/>
          </p:nvPr>
        </p:nvSpPr>
        <p:spPr>
          <a:xfrm>
            <a:off x="337280" y="547141"/>
            <a:ext cx="11519940" cy="718658"/>
          </a:xfrm>
        </p:spPr>
        <p:txBody>
          <a:bodyPr anchor="t"/>
          <a:lstStyle/>
          <a:p>
            <a:r>
              <a:rPr lang="en-GB" dirty="0"/>
              <a:t>Click to edit Master title style</a:t>
            </a:r>
            <a:endParaRPr lang="en-US" dirty="0"/>
          </a:p>
        </p:txBody>
      </p:sp>
      <p:sp>
        <p:nvSpPr>
          <p:cNvPr id="8" name="Picture Placeholder 8">
            <a:extLst>
              <a:ext uri="{FF2B5EF4-FFF2-40B4-BE49-F238E27FC236}">
                <a16:creationId xmlns:a16="http://schemas.microsoft.com/office/drawing/2014/main" id="{0A257389-9EE8-F949-CB87-D003F9CB8418}"/>
              </a:ext>
            </a:extLst>
          </p:cNvPr>
          <p:cNvSpPr>
            <a:spLocks noGrp="1"/>
          </p:cNvSpPr>
          <p:nvPr>
            <p:ph type="pic" sz="quarter" idx="10"/>
          </p:nvPr>
        </p:nvSpPr>
        <p:spPr>
          <a:xfrm>
            <a:off x="838200" y="1986196"/>
            <a:ext cx="10515600" cy="4539147"/>
          </a:xfrm>
        </p:spPr>
        <p:txBody>
          <a:bodyPr>
            <a:noAutofit/>
          </a:bodyPr>
          <a:lstStyle>
            <a:lvl1pPr>
              <a:defRPr sz="2400"/>
            </a:lvl1pPr>
          </a:lstStyle>
          <a:p>
            <a:endParaRPr lang="en-US" dirty="0"/>
          </a:p>
        </p:txBody>
      </p:sp>
    </p:spTree>
    <p:extLst>
      <p:ext uri="{BB962C8B-B14F-4D97-AF65-F5344CB8AC3E}">
        <p14:creationId xmlns:p14="http://schemas.microsoft.com/office/powerpoint/2010/main" val="406342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mp; Panorama 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FA1D2C99-0ADE-F525-40BD-05A3C1B7E74B}"/>
              </a:ext>
            </a:extLst>
          </p:cNvPr>
          <p:cNvSpPr>
            <a:spLocks noGrp="1"/>
          </p:cNvSpPr>
          <p:nvPr>
            <p:ph type="pic" idx="16"/>
          </p:nvPr>
        </p:nvSpPr>
        <p:spPr>
          <a:xfrm>
            <a:off x="-1" y="2720050"/>
            <a:ext cx="12191999" cy="4137949"/>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Freeform 7">
            <a:extLst>
              <a:ext uri="{FF2B5EF4-FFF2-40B4-BE49-F238E27FC236}">
                <a16:creationId xmlns:a16="http://schemas.microsoft.com/office/drawing/2014/main" id="{75EF1F5C-7861-8BE0-A7C2-AB264E024AFA}"/>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2">
            <a:extLst>
              <a:ext uri="{FF2B5EF4-FFF2-40B4-BE49-F238E27FC236}">
                <a16:creationId xmlns:a16="http://schemas.microsoft.com/office/drawing/2014/main" id="{F67FDEEE-D0E7-4719-9349-620FEF56882F}"/>
              </a:ext>
            </a:extLst>
          </p:cNvPr>
          <p:cNvSpPr>
            <a:spLocks noGrp="1"/>
          </p:cNvSpPr>
          <p:nvPr>
            <p:ph type="body" idx="1"/>
          </p:nvPr>
        </p:nvSpPr>
        <p:spPr>
          <a:xfrm>
            <a:off x="6095998" y="551554"/>
            <a:ext cx="5758722" cy="1434643"/>
          </a:xfrm>
        </p:spPr>
        <p:txBody>
          <a:bodyPr>
            <a:no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5" name="Title 1">
            <a:extLst>
              <a:ext uri="{FF2B5EF4-FFF2-40B4-BE49-F238E27FC236}">
                <a16:creationId xmlns:a16="http://schemas.microsoft.com/office/drawing/2014/main" id="{93B9416B-70D9-DD70-4DAF-53279503BD7A}"/>
              </a:ext>
            </a:extLst>
          </p:cNvPr>
          <p:cNvSpPr>
            <a:spLocks noGrp="1"/>
          </p:cNvSpPr>
          <p:nvPr>
            <p:ph type="title"/>
          </p:nvPr>
        </p:nvSpPr>
        <p:spPr>
          <a:xfrm>
            <a:off x="337280" y="547141"/>
            <a:ext cx="5036695" cy="1439056"/>
          </a:xfrm>
        </p:spPr>
        <p:txBody>
          <a:bodyPr/>
          <a:lstStyle/>
          <a:p>
            <a:r>
              <a:rPr lang="en-GB" dirty="0"/>
              <a:t>Click to edit Master title style</a:t>
            </a:r>
            <a:endParaRPr lang="en-US" dirty="0"/>
          </a:p>
        </p:txBody>
      </p:sp>
    </p:spTree>
    <p:extLst>
      <p:ext uri="{BB962C8B-B14F-4D97-AF65-F5344CB8AC3E}">
        <p14:creationId xmlns:p14="http://schemas.microsoft.com/office/powerpoint/2010/main" val="2501153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D440B37-20F7-8147-C7D1-48E69165F6DD}"/>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896D85D-0357-CDE4-094B-1AC6327C039E}"/>
              </a:ext>
            </a:extLst>
          </p:cNvPr>
          <p:cNvSpPr>
            <a:spLocks noGrp="1"/>
          </p:cNvSpPr>
          <p:nvPr>
            <p:ph type="title"/>
          </p:nvPr>
        </p:nvSpPr>
        <p:spPr>
          <a:xfrm>
            <a:off x="329783" y="2573528"/>
            <a:ext cx="11534931" cy="1003352"/>
          </a:xfrm>
        </p:spPr>
        <p:txBody>
          <a:bodyPr anchor="ctr"/>
          <a:lstStyle>
            <a:lvl1pPr>
              <a:defRPr sz="64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17FF9DE-E259-4B21-B1E2-2D157728141D}"/>
              </a:ext>
            </a:extLst>
          </p:cNvPr>
          <p:cNvSpPr>
            <a:spLocks noGrp="1"/>
          </p:cNvSpPr>
          <p:nvPr>
            <p:ph type="body" idx="1"/>
          </p:nvPr>
        </p:nvSpPr>
        <p:spPr>
          <a:xfrm>
            <a:off x="329783" y="4162243"/>
            <a:ext cx="11534931" cy="589072"/>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2445714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DEC4529-7957-33A3-99C9-782E69C1A517}"/>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49A759D-A11B-C388-917D-CC6E9F4A36F7}"/>
              </a:ext>
            </a:extLst>
          </p:cNvPr>
          <p:cNvSpPr>
            <a:spLocks noGrp="1"/>
          </p:cNvSpPr>
          <p:nvPr>
            <p:ph type="title"/>
          </p:nvPr>
        </p:nvSpPr>
        <p:spPr>
          <a:xfrm>
            <a:off x="337280" y="547141"/>
            <a:ext cx="11519940" cy="718658"/>
          </a:xfrm>
        </p:spPr>
        <p:txBody>
          <a:bodyPr anchor="t"/>
          <a:lstStyle/>
          <a:p>
            <a:r>
              <a:rPr lang="en-GB" dirty="0"/>
              <a:t>Click to edit Master title style</a:t>
            </a:r>
            <a:endParaRPr lang="en-US" dirty="0"/>
          </a:p>
        </p:txBody>
      </p:sp>
    </p:spTree>
    <p:extLst>
      <p:ext uri="{BB962C8B-B14F-4D97-AF65-F5344CB8AC3E}">
        <p14:creationId xmlns:p14="http://schemas.microsoft.com/office/powerpoint/2010/main" val="2332717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3C0F0363-D0F8-4786-ABC1-24414524EF7A}"/>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73068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80AC7B1B-64FE-57FF-9017-515C4737521E}"/>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1">
            <a:extLst>
              <a:ext uri="{FF2B5EF4-FFF2-40B4-BE49-F238E27FC236}">
                <a16:creationId xmlns:a16="http://schemas.microsoft.com/office/drawing/2014/main" id="{EDC65803-B265-4212-7B9A-E84777B81B51}"/>
              </a:ext>
            </a:extLst>
          </p:cNvPr>
          <p:cNvSpPr>
            <a:spLocks noGrp="1"/>
          </p:cNvSpPr>
          <p:nvPr>
            <p:ph type="ctrTitle"/>
          </p:nvPr>
        </p:nvSpPr>
        <p:spPr>
          <a:xfrm>
            <a:off x="1524000" y="1620215"/>
            <a:ext cx="9144000" cy="1889748"/>
          </a:xfrm>
        </p:spPr>
        <p:txBody>
          <a:bodyPr anchor="b"/>
          <a:lstStyle>
            <a:lvl1pPr algn="ctr">
              <a:defRPr sz="6400"/>
            </a:lvl1pPr>
          </a:lstStyle>
          <a:p>
            <a:r>
              <a:rPr lang="en-GB" dirty="0"/>
              <a:t>Click to edit Master title style</a:t>
            </a:r>
            <a:endParaRPr lang="en-US" dirty="0"/>
          </a:p>
        </p:txBody>
      </p:sp>
      <p:sp>
        <p:nvSpPr>
          <p:cNvPr id="7" name="Subtitle 2">
            <a:extLst>
              <a:ext uri="{FF2B5EF4-FFF2-40B4-BE49-F238E27FC236}">
                <a16:creationId xmlns:a16="http://schemas.microsoft.com/office/drawing/2014/main" id="{A4936E14-D4EB-C16F-38EA-695EC1C0460A}"/>
              </a:ext>
            </a:extLst>
          </p:cNvPr>
          <p:cNvSpPr>
            <a:spLocks noGrp="1"/>
          </p:cNvSpPr>
          <p:nvPr>
            <p:ph type="subTitle" idx="1"/>
          </p:nvPr>
        </p:nvSpPr>
        <p:spPr>
          <a:xfrm>
            <a:off x="1524000" y="3602038"/>
            <a:ext cx="9144000" cy="589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40722166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032F7A3B-5C53-8A9D-545B-4E6F9DDFCC1C}"/>
              </a:ext>
              <a:ext uri="{C183D7F6-B498-43B3-948B-1728B52AA6E4}">
                <adec:decorative xmlns:adec="http://schemas.microsoft.com/office/drawing/2017/decorative" val="1"/>
              </a:ext>
            </a:extLst>
          </p:cNvPr>
          <p:cNvSpPr/>
          <p:nvPr userDrawn="1"/>
        </p:nvSpPr>
        <p:spPr>
          <a:xfrm>
            <a:off x="10891777" y="5557777"/>
            <a:ext cx="1299600"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ubtitle 2">
            <a:extLst>
              <a:ext uri="{FF2B5EF4-FFF2-40B4-BE49-F238E27FC236}">
                <a16:creationId xmlns:a16="http://schemas.microsoft.com/office/drawing/2014/main" id="{9341CC2E-9679-0C78-D208-0CCBBDA1055B}"/>
              </a:ext>
            </a:extLst>
          </p:cNvPr>
          <p:cNvSpPr>
            <a:spLocks noGrp="1"/>
          </p:cNvSpPr>
          <p:nvPr>
            <p:ph type="subTitle" idx="1"/>
          </p:nvPr>
        </p:nvSpPr>
        <p:spPr>
          <a:xfrm>
            <a:off x="337280" y="1986198"/>
            <a:ext cx="11519939" cy="3940040"/>
          </a:xfrm>
        </p:spPr>
        <p:txBody>
          <a:bodyPr numCol="2" spcCol="720000">
            <a:noAutofit/>
          </a:bodyPr>
          <a:lstStyle>
            <a:lvl1pPr marL="0" indent="0" algn="l">
              <a:buNone/>
              <a:defRPr lang="en-GB" sz="1800" b="0" i="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11" name="Title 1">
            <a:extLst>
              <a:ext uri="{FF2B5EF4-FFF2-40B4-BE49-F238E27FC236}">
                <a16:creationId xmlns:a16="http://schemas.microsoft.com/office/drawing/2014/main" id="{A596F4CE-D0F8-3323-0965-0B3FF93D5621}"/>
              </a:ext>
            </a:extLst>
          </p:cNvPr>
          <p:cNvSpPr>
            <a:spLocks noGrp="1"/>
          </p:cNvSpPr>
          <p:nvPr>
            <p:ph type="title"/>
          </p:nvPr>
        </p:nvSpPr>
        <p:spPr>
          <a:xfrm>
            <a:off x="337280" y="547141"/>
            <a:ext cx="11519940" cy="718658"/>
          </a:xfrm>
        </p:spPr>
        <p:txBody>
          <a:bodyPr anchor="t"/>
          <a:lstStyle/>
          <a:p>
            <a:r>
              <a:rPr lang="en-GB" dirty="0"/>
              <a:t>Click to edit Master title style</a:t>
            </a:r>
            <a:endParaRPr lang="en-US" dirty="0"/>
          </a:p>
        </p:txBody>
      </p:sp>
    </p:spTree>
    <p:extLst>
      <p:ext uri="{BB962C8B-B14F-4D97-AF65-F5344CB8AC3E}">
        <p14:creationId xmlns:p14="http://schemas.microsoft.com/office/powerpoint/2010/main" val="20391364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9112ECD3-B656-4A18-6DA8-947730BD53E6}"/>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A41B72C-9C4A-F1CD-9720-F3FEF75947C8}"/>
              </a:ext>
            </a:extLst>
          </p:cNvPr>
          <p:cNvSpPr>
            <a:spLocks noGrp="1"/>
          </p:cNvSpPr>
          <p:nvPr>
            <p:ph type="title"/>
          </p:nvPr>
        </p:nvSpPr>
        <p:spPr>
          <a:xfrm>
            <a:off x="337280" y="547141"/>
            <a:ext cx="11519940" cy="718658"/>
          </a:xfrm>
        </p:spPr>
        <p:txBody>
          <a:bodyPr anchor="t"/>
          <a:lstStyle/>
          <a:p>
            <a:r>
              <a:rPr lang="en-GB" dirty="0"/>
              <a:t>Click to edit Master title style</a:t>
            </a:r>
            <a:endParaRPr lang="en-US" dirty="0"/>
          </a:p>
        </p:txBody>
      </p:sp>
      <p:sp>
        <p:nvSpPr>
          <p:cNvPr id="8" name="Picture Placeholder 8">
            <a:extLst>
              <a:ext uri="{FF2B5EF4-FFF2-40B4-BE49-F238E27FC236}">
                <a16:creationId xmlns:a16="http://schemas.microsoft.com/office/drawing/2014/main" id="{7BA11E3D-C3CC-99A9-5949-D03F8EB73240}"/>
              </a:ext>
            </a:extLst>
          </p:cNvPr>
          <p:cNvSpPr>
            <a:spLocks noGrp="1"/>
          </p:cNvSpPr>
          <p:nvPr>
            <p:ph type="pic" sz="quarter" idx="10"/>
          </p:nvPr>
        </p:nvSpPr>
        <p:spPr>
          <a:xfrm>
            <a:off x="838200" y="1986196"/>
            <a:ext cx="10515600" cy="4539147"/>
          </a:xfrm>
        </p:spPr>
        <p:txBody>
          <a:bodyPr/>
          <a:lstStyle>
            <a:lvl1pPr>
              <a:defRPr sz="2400"/>
            </a:lvl1pPr>
          </a:lstStyle>
          <a:p>
            <a:endParaRPr lang="en-US" dirty="0"/>
          </a:p>
        </p:txBody>
      </p:sp>
    </p:spTree>
    <p:extLst>
      <p:ext uri="{BB962C8B-B14F-4D97-AF65-F5344CB8AC3E}">
        <p14:creationId xmlns:p14="http://schemas.microsoft.com/office/powerpoint/2010/main" val="3476820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mp; Panorama 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0FB5C7C2-5D80-4829-7572-74DA5595BB3D}"/>
              </a:ext>
            </a:extLst>
          </p:cNvPr>
          <p:cNvSpPr>
            <a:spLocks noGrp="1"/>
          </p:cNvSpPr>
          <p:nvPr>
            <p:ph type="pic" idx="16"/>
          </p:nvPr>
        </p:nvSpPr>
        <p:spPr>
          <a:xfrm>
            <a:off x="-1" y="2720051"/>
            <a:ext cx="12191999" cy="4137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Freeform 7">
            <a:extLst>
              <a:ext uri="{FF2B5EF4-FFF2-40B4-BE49-F238E27FC236}">
                <a16:creationId xmlns:a16="http://schemas.microsoft.com/office/drawing/2014/main" id="{7B7397ED-A304-42D8-3FBC-714419C6BC96}"/>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2">
            <a:extLst>
              <a:ext uri="{FF2B5EF4-FFF2-40B4-BE49-F238E27FC236}">
                <a16:creationId xmlns:a16="http://schemas.microsoft.com/office/drawing/2014/main" id="{1E26ECFE-50EE-56C6-AC30-53B4139B4133}"/>
              </a:ext>
            </a:extLst>
          </p:cNvPr>
          <p:cNvSpPr>
            <a:spLocks noGrp="1"/>
          </p:cNvSpPr>
          <p:nvPr>
            <p:ph type="body" idx="1"/>
          </p:nvPr>
        </p:nvSpPr>
        <p:spPr>
          <a:xfrm>
            <a:off x="6095998" y="551554"/>
            <a:ext cx="5758722" cy="1434643"/>
          </a:xfrm>
        </p:spPr>
        <p:txBody>
          <a:bodyPr>
            <a:noAutofit/>
          </a:bodyPr>
          <a:lstStyle>
            <a:lvl1pPr marL="0" indent="0">
              <a:buNone/>
              <a:defRPr sz="1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5" name="Title 1">
            <a:extLst>
              <a:ext uri="{FF2B5EF4-FFF2-40B4-BE49-F238E27FC236}">
                <a16:creationId xmlns:a16="http://schemas.microsoft.com/office/drawing/2014/main" id="{8A2B543C-98DD-434B-63DB-C34D97ADB73C}"/>
              </a:ext>
            </a:extLst>
          </p:cNvPr>
          <p:cNvSpPr>
            <a:spLocks noGrp="1"/>
          </p:cNvSpPr>
          <p:nvPr>
            <p:ph type="title"/>
          </p:nvPr>
        </p:nvSpPr>
        <p:spPr>
          <a:xfrm>
            <a:off x="337280" y="547141"/>
            <a:ext cx="5036695" cy="1439056"/>
          </a:xfrm>
        </p:spPr>
        <p:txBody>
          <a:bodyPr/>
          <a:lstStyle/>
          <a:p>
            <a:r>
              <a:rPr lang="en-GB" dirty="0"/>
              <a:t>Click to edit Master title style</a:t>
            </a:r>
            <a:endParaRPr lang="en-US" dirty="0"/>
          </a:p>
        </p:txBody>
      </p:sp>
    </p:spTree>
    <p:extLst>
      <p:ext uri="{BB962C8B-B14F-4D97-AF65-F5344CB8AC3E}">
        <p14:creationId xmlns:p14="http://schemas.microsoft.com/office/powerpoint/2010/main" val="1789051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DB539047-C39B-F181-1E7D-731CB7BE5CEA}"/>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ACEFF83-7E02-5BB5-6A0D-BAF8CCF5FE9C}"/>
              </a:ext>
            </a:extLst>
          </p:cNvPr>
          <p:cNvSpPr>
            <a:spLocks noGrp="1"/>
          </p:cNvSpPr>
          <p:nvPr>
            <p:ph type="title"/>
          </p:nvPr>
        </p:nvSpPr>
        <p:spPr>
          <a:xfrm>
            <a:off x="329783" y="2573528"/>
            <a:ext cx="11534931" cy="1003352"/>
          </a:xfrm>
        </p:spPr>
        <p:txBody>
          <a:bodyPr anchor="ctr"/>
          <a:lstStyle>
            <a:lvl1pPr>
              <a:defRPr sz="64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E006F0EF-95CD-6DDA-C263-F17CFC9A3E68}"/>
              </a:ext>
            </a:extLst>
          </p:cNvPr>
          <p:cNvSpPr>
            <a:spLocks noGrp="1"/>
          </p:cNvSpPr>
          <p:nvPr>
            <p:ph type="body" idx="1"/>
          </p:nvPr>
        </p:nvSpPr>
        <p:spPr>
          <a:xfrm>
            <a:off x="329783" y="4162243"/>
            <a:ext cx="11534931" cy="589072"/>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6898306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BCEDAEA0-62DA-316E-EFC8-C1321065CF20}"/>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ontent Placeholder 2">
            <a:extLst>
              <a:ext uri="{FF2B5EF4-FFF2-40B4-BE49-F238E27FC236}">
                <a16:creationId xmlns:a16="http://schemas.microsoft.com/office/drawing/2014/main" id="{D27C131D-11A0-D320-F527-01D0D910E040}"/>
              </a:ext>
            </a:extLst>
          </p:cNvPr>
          <p:cNvSpPr>
            <a:spLocks noGrp="1"/>
          </p:cNvSpPr>
          <p:nvPr>
            <p:ph sz="half" idx="1"/>
          </p:nvPr>
        </p:nvSpPr>
        <p:spPr>
          <a:xfrm>
            <a:off x="334780" y="1986197"/>
            <a:ext cx="5761220" cy="2383345"/>
          </a:xfrm>
        </p:spPr>
        <p:txBody>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Content Placeholder 3">
            <a:extLst>
              <a:ext uri="{FF2B5EF4-FFF2-40B4-BE49-F238E27FC236}">
                <a16:creationId xmlns:a16="http://schemas.microsoft.com/office/drawing/2014/main" id="{130FA763-008E-44B3-F90E-7DECBDBB3AF8}"/>
              </a:ext>
            </a:extLst>
          </p:cNvPr>
          <p:cNvSpPr>
            <a:spLocks noGrp="1"/>
          </p:cNvSpPr>
          <p:nvPr>
            <p:ph sz="half" idx="2"/>
          </p:nvPr>
        </p:nvSpPr>
        <p:spPr>
          <a:xfrm>
            <a:off x="6096000" y="1986197"/>
            <a:ext cx="5758720" cy="2383345"/>
          </a:xfrm>
        </p:spPr>
        <p:txBody>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itle 1">
            <a:extLst>
              <a:ext uri="{FF2B5EF4-FFF2-40B4-BE49-F238E27FC236}">
                <a16:creationId xmlns:a16="http://schemas.microsoft.com/office/drawing/2014/main" id="{D16A7845-22E5-DA84-4EBD-17C8DA1846AC}"/>
              </a:ext>
            </a:extLst>
          </p:cNvPr>
          <p:cNvSpPr>
            <a:spLocks noGrp="1"/>
          </p:cNvSpPr>
          <p:nvPr>
            <p:ph type="title"/>
          </p:nvPr>
        </p:nvSpPr>
        <p:spPr>
          <a:xfrm>
            <a:off x="337280" y="547141"/>
            <a:ext cx="11519940" cy="718658"/>
          </a:xfrm>
        </p:spPr>
        <p:txBody>
          <a:bodyPr anchor="t"/>
          <a:lstStyle/>
          <a:p>
            <a:r>
              <a:rPr lang="en-GB" dirty="0"/>
              <a:t>Click to edit Master title style</a:t>
            </a:r>
            <a:endParaRPr lang="en-US" dirty="0"/>
          </a:p>
        </p:txBody>
      </p:sp>
    </p:spTree>
    <p:extLst>
      <p:ext uri="{BB962C8B-B14F-4D97-AF65-F5344CB8AC3E}">
        <p14:creationId xmlns:p14="http://schemas.microsoft.com/office/powerpoint/2010/main" val="1571551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24391DF7-E425-C6A9-716F-759CB4862566}"/>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DCEA54-8B40-3678-63C9-BBBEC704869C}"/>
              </a:ext>
            </a:extLst>
          </p:cNvPr>
          <p:cNvSpPr>
            <a:spLocks noGrp="1"/>
          </p:cNvSpPr>
          <p:nvPr>
            <p:ph type="title"/>
          </p:nvPr>
        </p:nvSpPr>
        <p:spPr>
          <a:xfrm>
            <a:off x="337280" y="547141"/>
            <a:ext cx="11519940" cy="718658"/>
          </a:xfrm>
        </p:spPr>
        <p:txBody>
          <a:bodyPr anchor="t"/>
          <a:lstStyle/>
          <a:p>
            <a:r>
              <a:rPr lang="en-GB" dirty="0"/>
              <a:t>Click to edit Master title style</a:t>
            </a:r>
            <a:endParaRPr lang="en-US" dirty="0"/>
          </a:p>
        </p:txBody>
      </p:sp>
    </p:spTree>
    <p:extLst>
      <p:ext uri="{BB962C8B-B14F-4D97-AF65-F5344CB8AC3E}">
        <p14:creationId xmlns:p14="http://schemas.microsoft.com/office/powerpoint/2010/main" val="33842336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FF6B0E1-1242-2106-FC95-A9E0B829D1B6}"/>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41355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B1594BE-7376-CE87-58F7-CF7FE49BCB8D}"/>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Content Placeholder 2">
            <a:extLst>
              <a:ext uri="{FF2B5EF4-FFF2-40B4-BE49-F238E27FC236}">
                <a16:creationId xmlns:a16="http://schemas.microsoft.com/office/drawing/2014/main" id="{339B4972-2F15-D3EF-CFA9-730E43F6D8BF}"/>
              </a:ext>
            </a:extLst>
          </p:cNvPr>
          <p:cNvSpPr>
            <a:spLocks noGrp="1"/>
          </p:cNvSpPr>
          <p:nvPr>
            <p:ph idx="1"/>
          </p:nvPr>
        </p:nvSpPr>
        <p:spPr>
          <a:xfrm>
            <a:off x="5681272" y="547141"/>
            <a:ext cx="6173448" cy="2383345"/>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Text Placeholder 3">
            <a:extLst>
              <a:ext uri="{FF2B5EF4-FFF2-40B4-BE49-F238E27FC236}">
                <a16:creationId xmlns:a16="http://schemas.microsoft.com/office/drawing/2014/main" id="{953DE9FC-9606-C9F7-A17E-FE40810DE5C3}"/>
              </a:ext>
            </a:extLst>
          </p:cNvPr>
          <p:cNvSpPr>
            <a:spLocks noGrp="1"/>
          </p:cNvSpPr>
          <p:nvPr>
            <p:ph type="body" sz="half" idx="2"/>
          </p:nvPr>
        </p:nvSpPr>
        <p:spPr>
          <a:xfrm>
            <a:off x="337280" y="1986197"/>
            <a:ext cx="5036695" cy="4179107"/>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4" name="Title 1">
            <a:extLst>
              <a:ext uri="{FF2B5EF4-FFF2-40B4-BE49-F238E27FC236}">
                <a16:creationId xmlns:a16="http://schemas.microsoft.com/office/drawing/2014/main" id="{D091F50D-A9C8-FE52-B1C3-054E2FDFF691}"/>
              </a:ext>
            </a:extLst>
          </p:cNvPr>
          <p:cNvSpPr>
            <a:spLocks noGrp="1"/>
          </p:cNvSpPr>
          <p:nvPr>
            <p:ph type="title"/>
          </p:nvPr>
        </p:nvSpPr>
        <p:spPr>
          <a:xfrm>
            <a:off x="337280" y="547141"/>
            <a:ext cx="5036695" cy="1439056"/>
          </a:xfrm>
        </p:spPr>
        <p:txBody>
          <a:bodyPr/>
          <a:lstStyle/>
          <a:p>
            <a:r>
              <a:rPr lang="en-GB" dirty="0"/>
              <a:t>Click to edit Master title style</a:t>
            </a:r>
            <a:endParaRPr lang="en-US" dirty="0"/>
          </a:p>
        </p:txBody>
      </p:sp>
    </p:spTree>
    <p:extLst>
      <p:ext uri="{BB962C8B-B14F-4D97-AF65-F5344CB8AC3E}">
        <p14:creationId xmlns:p14="http://schemas.microsoft.com/office/powerpoint/2010/main" val="10536615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D4138A09-9C71-1AF4-F697-480021A9FFAD}"/>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icture Placeholder 2">
            <a:extLst>
              <a:ext uri="{FF2B5EF4-FFF2-40B4-BE49-F238E27FC236}">
                <a16:creationId xmlns:a16="http://schemas.microsoft.com/office/drawing/2014/main" id="{9AC82488-17E4-572F-38F0-99F54AF1FE50}"/>
              </a:ext>
            </a:extLst>
          </p:cNvPr>
          <p:cNvSpPr>
            <a:spLocks noGrp="1"/>
          </p:cNvSpPr>
          <p:nvPr>
            <p:ph type="pic" idx="1"/>
          </p:nvPr>
        </p:nvSpPr>
        <p:spPr>
          <a:xfrm>
            <a:off x="5666282" y="547141"/>
            <a:ext cx="5861154" cy="576371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3" name="Title 1">
            <a:extLst>
              <a:ext uri="{FF2B5EF4-FFF2-40B4-BE49-F238E27FC236}">
                <a16:creationId xmlns:a16="http://schemas.microsoft.com/office/drawing/2014/main" id="{7298BCE7-6632-DF24-44C0-B50CDFD22D50}"/>
              </a:ext>
            </a:extLst>
          </p:cNvPr>
          <p:cNvSpPr>
            <a:spLocks noGrp="1"/>
          </p:cNvSpPr>
          <p:nvPr>
            <p:ph type="title"/>
          </p:nvPr>
        </p:nvSpPr>
        <p:spPr>
          <a:xfrm>
            <a:off x="337280" y="547141"/>
            <a:ext cx="5036695" cy="1439056"/>
          </a:xfrm>
        </p:spPr>
        <p:txBody>
          <a:body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A22940DE-13EE-92F7-B83B-CAF717DFDA32}"/>
              </a:ext>
            </a:extLst>
          </p:cNvPr>
          <p:cNvSpPr>
            <a:spLocks noGrp="1"/>
          </p:cNvSpPr>
          <p:nvPr>
            <p:ph type="body" sz="half" idx="2"/>
          </p:nvPr>
        </p:nvSpPr>
        <p:spPr>
          <a:xfrm>
            <a:off x="337280" y="1986197"/>
            <a:ext cx="5036695" cy="4324661"/>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13927669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ext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AB19CBC-9B5E-6C39-31E7-C110976D094E}"/>
              </a:ext>
            </a:extLst>
          </p:cNvPr>
          <p:cNvSpPr>
            <a:spLocks noGrp="1"/>
          </p:cNvSpPr>
          <p:nvPr>
            <p:ph type="body" sz="quarter" idx="10"/>
          </p:nvPr>
        </p:nvSpPr>
        <p:spPr>
          <a:xfrm>
            <a:off x="695400" y="1700808"/>
            <a:ext cx="10801200" cy="46085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FEA0214-17E9-69DE-36E2-4D428400C8B7}"/>
              </a:ext>
            </a:extLst>
          </p:cNvPr>
          <p:cNvSpPr>
            <a:spLocks noGrp="1"/>
          </p:cNvSpPr>
          <p:nvPr>
            <p:ph type="title"/>
          </p:nvPr>
        </p:nvSpPr>
        <p:spPr>
          <a:xfrm>
            <a:off x="695400" y="547141"/>
            <a:ext cx="10801200" cy="718658"/>
          </a:xfrm>
        </p:spPr>
        <p:txBody>
          <a:bodyPr anchor="t"/>
          <a:lstStyle/>
          <a:p>
            <a:r>
              <a:rPr lang="en-US" dirty="0"/>
              <a:t>Click to edit Master title style</a:t>
            </a:r>
          </a:p>
        </p:txBody>
      </p:sp>
    </p:spTree>
    <p:extLst>
      <p:ext uri="{BB962C8B-B14F-4D97-AF65-F5344CB8AC3E}">
        <p14:creationId xmlns:p14="http://schemas.microsoft.com/office/powerpoint/2010/main" val="5581199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Start Slide Standar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A202503-8438-ECC8-BBE3-3DAAE685598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30066" t="16833" b="18029"/>
          <a:stretch>
            <a:fillRect/>
          </a:stretch>
        </p:blipFill>
        <p:spPr>
          <a:xfrm>
            <a:off x="0" y="-1"/>
            <a:ext cx="7976420" cy="6858001"/>
          </a:xfrm>
          <a:prstGeom prst="rect">
            <a:avLst/>
          </a:prstGeom>
        </p:spPr>
      </p:pic>
      <p:sp>
        <p:nvSpPr>
          <p:cNvPr id="2" name="Title 1">
            <a:extLst>
              <a:ext uri="{FF2B5EF4-FFF2-40B4-BE49-F238E27FC236}">
                <a16:creationId xmlns:a16="http://schemas.microsoft.com/office/drawing/2014/main" id="{267BCDC1-56A8-F748-9741-BB672E5A6435}"/>
              </a:ext>
            </a:extLst>
          </p:cNvPr>
          <p:cNvSpPr>
            <a:spLocks noGrp="1"/>
          </p:cNvSpPr>
          <p:nvPr>
            <p:ph type="ctrTitle"/>
          </p:nvPr>
        </p:nvSpPr>
        <p:spPr>
          <a:xfrm>
            <a:off x="911258" y="2539128"/>
            <a:ext cx="10353774" cy="1889748"/>
          </a:xfrm>
        </p:spPr>
        <p:txBody>
          <a:bodyPr anchor="b">
            <a:noAutofit/>
          </a:bodyPr>
          <a:lstStyle>
            <a:lvl1pPr algn="l">
              <a:defRPr sz="64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7B729DF8-D0C3-6461-D643-5F72E2193517}"/>
              </a:ext>
            </a:extLst>
          </p:cNvPr>
          <p:cNvSpPr>
            <a:spLocks noGrp="1"/>
          </p:cNvSpPr>
          <p:nvPr>
            <p:ph type="subTitle" idx="1"/>
          </p:nvPr>
        </p:nvSpPr>
        <p:spPr>
          <a:xfrm>
            <a:off x="911258" y="4900906"/>
            <a:ext cx="6828148" cy="589072"/>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Graphic 3" descr="Qualifications Scotland logo">
            <a:extLst>
              <a:ext uri="{FF2B5EF4-FFF2-40B4-BE49-F238E27FC236}">
                <a16:creationId xmlns:a16="http://schemas.microsoft.com/office/drawing/2014/main" id="{26A6AE28-52F4-3ED3-C222-916C67F75C1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35360" y="332599"/>
            <a:ext cx="2107073" cy="717301"/>
          </a:xfrm>
          <a:prstGeom prst="rect">
            <a:avLst/>
          </a:prstGeom>
        </p:spPr>
      </p:pic>
    </p:spTree>
    <p:extLst>
      <p:ext uri="{BB962C8B-B14F-4D97-AF65-F5344CB8AC3E}">
        <p14:creationId xmlns:p14="http://schemas.microsoft.com/office/powerpoint/2010/main" val="33850930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tart Slide with Tall Imag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A202503-8438-ECC8-BBE3-3DAAE685598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30066" t="16833" b="18029"/>
          <a:stretch>
            <a:fillRect/>
          </a:stretch>
        </p:blipFill>
        <p:spPr>
          <a:xfrm>
            <a:off x="0" y="-1"/>
            <a:ext cx="7976420" cy="6858001"/>
          </a:xfrm>
          <a:prstGeom prst="rect">
            <a:avLst/>
          </a:prstGeom>
        </p:spPr>
      </p:pic>
      <p:sp>
        <p:nvSpPr>
          <p:cNvPr id="2" name="Title 1">
            <a:extLst>
              <a:ext uri="{FF2B5EF4-FFF2-40B4-BE49-F238E27FC236}">
                <a16:creationId xmlns:a16="http://schemas.microsoft.com/office/drawing/2014/main" id="{267BCDC1-56A8-F748-9741-BB672E5A6435}"/>
              </a:ext>
            </a:extLst>
          </p:cNvPr>
          <p:cNvSpPr>
            <a:spLocks noGrp="1"/>
          </p:cNvSpPr>
          <p:nvPr>
            <p:ph type="ctrTitle"/>
          </p:nvPr>
        </p:nvSpPr>
        <p:spPr>
          <a:xfrm>
            <a:off x="667561" y="2000140"/>
            <a:ext cx="5381542" cy="2776145"/>
          </a:xfrm>
        </p:spPr>
        <p:txBody>
          <a:bodyPr anchor="b">
            <a:noAutofit/>
          </a:bodyPr>
          <a:lstStyle>
            <a:lvl1pPr algn="l">
              <a:defRPr sz="64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7B729DF8-D0C3-6461-D643-5F72E2193517}"/>
              </a:ext>
            </a:extLst>
          </p:cNvPr>
          <p:cNvSpPr>
            <a:spLocks noGrp="1"/>
          </p:cNvSpPr>
          <p:nvPr>
            <p:ph type="subTitle" idx="1"/>
          </p:nvPr>
        </p:nvSpPr>
        <p:spPr>
          <a:xfrm>
            <a:off x="661425" y="5108883"/>
            <a:ext cx="5381542" cy="589072"/>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6" name="Picture Placeholder 2">
            <a:extLst>
              <a:ext uri="{FF2B5EF4-FFF2-40B4-BE49-F238E27FC236}">
                <a16:creationId xmlns:a16="http://schemas.microsoft.com/office/drawing/2014/main" id="{E4519D97-823B-B217-B217-5B633434CBE4}"/>
              </a:ext>
            </a:extLst>
          </p:cNvPr>
          <p:cNvSpPr>
            <a:spLocks noGrp="1"/>
          </p:cNvSpPr>
          <p:nvPr>
            <p:ph type="pic" idx="10"/>
          </p:nvPr>
        </p:nvSpPr>
        <p:spPr>
          <a:xfrm>
            <a:off x="7444800" y="0"/>
            <a:ext cx="47472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7" name="Graphic 6" descr="Qualifications Scotland logo">
            <a:extLst>
              <a:ext uri="{FF2B5EF4-FFF2-40B4-BE49-F238E27FC236}">
                <a16:creationId xmlns:a16="http://schemas.microsoft.com/office/drawing/2014/main" id="{1C66023D-0B4B-D23E-227A-704B3D163D1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35360" y="332599"/>
            <a:ext cx="2107073" cy="717301"/>
          </a:xfrm>
          <a:prstGeom prst="rect">
            <a:avLst/>
          </a:prstGeom>
        </p:spPr>
      </p:pic>
    </p:spTree>
    <p:extLst>
      <p:ext uri="{BB962C8B-B14F-4D97-AF65-F5344CB8AC3E}">
        <p14:creationId xmlns:p14="http://schemas.microsoft.com/office/powerpoint/2010/main" val="3177644099"/>
      </p:ext>
    </p:extLst>
  </p:cSld>
  <p:clrMapOvr>
    <a:masterClrMapping/>
  </p:clrMapOvr>
  <p:extLst>
    <p:ext uri="{DCECCB84-F9BA-43D5-87BE-67443E8EF086}">
      <p15:sldGuideLst xmlns:p15="http://schemas.microsoft.com/office/powerpoint/2012/main">
        <p15:guide id="1" orient="horz" pos="204" userDrawn="1">
          <p15:clr>
            <a:srgbClr val="FBAE40"/>
          </p15:clr>
        </p15:guide>
        <p15:guide id="2" pos="211" userDrawn="1">
          <p15:clr>
            <a:srgbClr val="FBAE40"/>
          </p15:clr>
        </p15:guide>
        <p15:guide id="3" orient="horz" pos="657" userDrawn="1">
          <p15:clr>
            <a:srgbClr val="FBAE40"/>
          </p15:clr>
        </p15:guide>
        <p15:guide id="4" orient="horz" pos="884" userDrawn="1">
          <p15:clr>
            <a:srgbClr val="FBAE40"/>
          </p15:clr>
        </p15:guide>
        <p15:guide id="5" pos="410" userDrawn="1">
          <p15:clr>
            <a:srgbClr val="FBAE40"/>
          </p15:clr>
        </p15:guide>
        <p15:guide id="6" orient="horz" pos="3889"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rt Slide with Image Gri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A202503-8438-ECC8-BBE3-3DAAE685598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t="16833" r="13382" b="18029"/>
          <a:stretch>
            <a:fillRect/>
          </a:stretch>
        </p:blipFill>
        <p:spPr>
          <a:xfrm>
            <a:off x="2312636" y="0"/>
            <a:ext cx="9879364" cy="6858000"/>
          </a:xfrm>
          <a:prstGeom prst="rect">
            <a:avLst/>
          </a:prstGeom>
        </p:spPr>
      </p:pic>
      <p:sp>
        <p:nvSpPr>
          <p:cNvPr id="2" name="Title 1">
            <a:extLst>
              <a:ext uri="{FF2B5EF4-FFF2-40B4-BE49-F238E27FC236}">
                <a16:creationId xmlns:a16="http://schemas.microsoft.com/office/drawing/2014/main" id="{267BCDC1-56A8-F748-9741-BB672E5A6435}"/>
              </a:ext>
            </a:extLst>
          </p:cNvPr>
          <p:cNvSpPr>
            <a:spLocks noGrp="1"/>
          </p:cNvSpPr>
          <p:nvPr>
            <p:ph type="ctrTitle"/>
          </p:nvPr>
        </p:nvSpPr>
        <p:spPr>
          <a:xfrm>
            <a:off x="6102992" y="2000140"/>
            <a:ext cx="5381542" cy="2776145"/>
          </a:xfrm>
        </p:spPr>
        <p:txBody>
          <a:bodyPr anchor="b">
            <a:noAutofit/>
          </a:bodyPr>
          <a:lstStyle>
            <a:lvl1pPr algn="l">
              <a:defRPr sz="64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7B729DF8-D0C3-6461-D643-5F72E2193517}"/>
              </a:ext>
            </a:extLst>
          </p:cNvPr>
          <p:cNvSpPr>
            <a:spLocks noGrp="1"/>
          </p:cNvSpPr>
          <p:nvPr>
            <p:ph type="subTitle" idx="1"/>
          </p:nvPr>
        </p:nvSpPr>
        <p:spPr>
          <a:xfrm>
            <a:off x="6102992" y="5108885"/>
            <a:ext cx="5381542" cy="589072"/>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6" name="Picture Placeholder 2">
            <a:extLst>
              <a:ext uri="{FF2B5EF4-FFF2-40B4-BE49-F238E27FC236}">
                <a16:creationId xmlns:a16="http://schemas.microsoft.com/office/drawing/2014/main" id="{E4519D97-823B-B217-B217-5B633434CBE4}"/>
              </a:ext>
            </a:extLst>
          </p:cNvPr>
          <p:cNvSpPr>
            <a:spLocks noGrp="1"/>
          </p:cNvSpPr>
          <p:nvPr>
            <p:ph type="pic" idx="10"/>
          </p:nvPr>
        </p:nvSpPr>
        <p:spPr>
          <a:xfrm>
            <a:off x="0" y="1"/>
            <a:ext cx="2696400" cy="3456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Picture Placeholder 2">
            <a:extLst>
              <a:ext uri="{FF2B5EF4-FFF2-40B4-BE49-F238E27FC236}">
                <a16:creationId xmlns:a16="http://schemas.microsoft.com/office/drawing/2014/main" id="{BB2FE837-6AAE-0EE5-67D1-45A3082C60BB}"/>
              </a:ext>
            </a:extLst>
          </p:cNvPr>
          <p:cNvSpPr>
            <a:spLocks noGrp="1"/>
          </p:cNvSpPr>
          <p:nvPr>
            <p:ph type="pic" idx="11"/>
          </p:nvPr>
        </p:nvSpPr>
        <p:spPr>
          <a:xfrm>
            <a:off x="0" y="3421524"/>
            <a:ext cx="2700000" cy="3456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Picture Placeholder 2">
            <a:extLst>
              <a:ext uri="{FF2B5EF4-FFF2-40B4-BE49-F238E27FC236}">
                <a16:creationId xmlns:a16="http://schemas.microsoft.com/office/drawing/2014/main" id="{3B306005-01AC-49C3-950D-2AE2A885C5F2}"/>
              </a:ext>
            </a:extLst>
          </p:cNvPr>
          <p:cNvSpPr>
            <a:spLocks noGrp="1"/>
          </p:cNvSpPr>
          <p:nvPr>
            <p:ph type="pic" idx="12"/>
          </p:nvPr>
        </p:nvSpPr>
        <p:spPr>
          <a:xfrm>
            <a:off x="2688480" y="1"/>
            <a:ext cx="2696400" cy="3456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2" name="Picture Placeholder 2">
            <a:extLst>
              <a:ext uri="{FF2B5EF4-FFF2-40B4-BE49-F238E27FC236}">
                <a16:creationId xmlns:a16="http://schemas.microsoft.com/office/drawing/2014/main" id="{24B3C3E8-5B17-0243-5219-FCEDE6C6DADD}"/>
              </a:ext>
            </a:extLst>
          </p:cNvPr>
          <p:cNvSpPr>
            <a:spLocks noGrp="1"/>
          </p:cNvSpPr>
          <p:nvPr>
            <p:ph type="pic" idx="13"/>
          </p:nvPr>
        </p:nvSpPr>
        <p:spPr>
          <a:xfrm>
            <a:off x="2688480" y="3421524"/>
            <a:ext cx="2700000" cy="3456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7" name="Graphic 6" descr="Qualifications Scotland logo">
            <a:extLst>
              <a:ext uri="{FF2B5EF4-FFF2-40B4-BE49-F238E27FC236}">
                <a16:creationId xmlns:a16="http://schemas.microsoft.com/office/drawing/2014/main" id="{F0255839-06E4-663F-ED18-B319F4E6B6C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102992" y="332601"/>
            <a:ext cx="2107073" cy="717301"/>
          </a:xfrm>
          <a:prstGeom prst="rect">
            <a:avLst/>
          </a:prstGeom>
        </p:spPr>
      </p:pic>
    </p:spTree>
    <p:extLst>
      <p:ext uri="{BB962C8B-B14F-4D97-AF65-F5344CB8AC3E}">
        <p14:creationId xmlns:p14="http://schemas.microsoft.com/office/powerpoint/2010/main" val="1427731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04" userDrawn="1">
          <p15:clr>
            <a:srgbClr val="FBAE40"/>
          </p15:clr>
        </p15:guide>
        <p15:guide id="4" orient="horz" pos="657" userDrawn="1">
          <p15:clr>
            <a:srgbClr val="FBAE40"/>
          </p15:clr>
        </p15:guide>
        <p15:guide id="5" orient="horz" pos="856"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rt Slide with Wide Imag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A202503-8438-ECC8-BBE3-3DAAE685598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14150" t="14917" b="19944"/>
          <a:stretch>
            <a:fillRect/>
          </a:stretch>
        </p:blipFill>
        <p:spPr>
          <a:xfrm>
            <a:off x="-1" y="-1"/>
            <a:ext cx="9791773" cy="6858001"/>
          </a:xfrm>
          <a:prstGeom prst="rect">
            <a:avLst/>
          </a:prstGeom>
        </p:spPr>
      </p:pic>
      <p:sp>
        <p:nvSpPr>
          <p:cNvPr id="2" name="Title 1">
            <a:extLst>
              <a:ext uri="{FF2B5EF4-FFF2-40B4-BE49-F238E27FC236}">
                <a16:creationId xmlns:a16="http://schemas.microsoft.com/office/drawing/2014/main" id="{267BCDC1-56A8-F748-9741-BB672E5A6435}"/>
              </a:ext>
            </a:extLst>
          </p:cNvPr>
          <p:cNvSpPr>
            <a:spLocks noGrp="1"/>
          </p:cNvSpPr>
          <p:nvPr>
            <p:ph type="ctrTitle"/>
          </p:nvPr>
        </p:nvSpPr>
        <p:spPr>
          <a:xfrm>
            <a:off x="334964" y="4069390"/>
            <a:ext cx="11522074" cy="1003352"/>
          </a:xfrm>
        </p:spPr>
        <p:txBody>
          <a:bodyPr anchor="t">
            <a:noAutofit/>
          </a:bodyPr>
          <a:lstStyle>
            <a:lvl1pPr algn="l">
              <a:defRPr sz="64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7B729DF8-D0C3-6461-D643-5F72E2193517}"/>
              </a:ext>
            </a:extLst>
          </p:cNvPr>
          <p:cNvSpPr>
            <a:spLocks noGrp="1"/>
          </p:cNvSpPr>
          <p:nvPr>
            <p:ph type="subTitle" idx="1"/>
          </p:nvPr>
        </p:nvSpPr>
        <p:spPr>
          <a:xfrm>
            <a:off x="334962" y="5252730"/>
            <a:ext cx="7921278" cy="589072"/>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6" name="Picture Placeholder 2">
            <a:extLst>
              <a:ext uri="{FF2B5EF4-FFF2-40B4-BE49-F238E27FC236}">
                <a16:creationId xmlns:a16="http://schemas.microsoft.com/office/drawing/2014/main" id="{E4519D97-823B-B217-B217-5B633434CBE4}"/>
              </a:ext>
            </a:extLst>
          </p:cNvPr>
          <p:cNvSpPr>
            <a:spLocks noGrp="1"/>
          </p:cNvSpPr>
          <p:nvPr>
            <p:ph type="pic" idx="10"/>
          </p:nvPr>
        </p:nvSpPr>
        <p:spPr>
          <a:xfrm>
            <a:off x="0" y="0"/>
            <a:ext cx="121920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10" name="Graphic 9" descr="Qualifications Scotland logo">
            <a:extLst>
              <a:ext uri="{FF2B5EF4-FFF2-40B4-BE49-F238E27FC236}">
                <a16:creationId xmlns:a16="http://schemas.microsoft.com/office/drawing/2014/main" id="{DA73B492-F862-6664-478F-0779A14012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749965" y="5502524"/>
            <a:ext cx="2107073" cy="717301"/>
          </a:xfrm>
          <a:prstGeom prst="rect">
            <a:avLst/>
          </a:prstGeom>
        </p:spPr>
      </p:pic>
    </p:spTree>
    <p:extLst>
      <p:ext uri="{BB962C8B-B14F-4D97-AF65-F5344CB8AC3E}">
        <p14:creationId xmlns:p14="http://schemas.microsoft.com/office/powerpoint/2010/main" val="6823153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2557" userDrawn="1">
          <p15:clr>
            <a:srgbClr val="FBAE40"/>
          </p15:clr>
        </p15:guide>
        <p15:guide id="3" orient="horz" pos="3918" userDrawn="1">
          <p15:clr>
            <a:srgbClr val="FBAE40"/>
          </p15:clr>
        </p15:guide>
        <p15:guide id="4" pos="7469" userDrawn="1">
          <p15:clr>
            <a:srgbClr val="FBAE40"/>
          </p15:clr>
        </p15:guide>
        <p15:guide id="5" pos="211"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CDC1-56A8-F748-9741-BB672E5A6435}"/>
              </a:ext>
            </a:extLst>
          </p:cNvPr>
          <p:cNvSpPr>
            <a:spLocks noGrp="1"/>
          </p:cNvSpPr>
          <p:nvPr>
            <p:ph type="ctrTitle"/>
          </p:nvPr>
        </p:nvSpPr>
        <p:spPr>
          <a:xfrm>
            <a:off x="652622" y="2484126"/>
            <a:ext cx="6828148" cy="1889748"/>
          </a:xfrm>
        </p:spPr>
        <p:txBody>
          <a:bodyPr anchor="ctr">
            <a:noAutofit/>
          </a:bodyPr>
          <a:lstStyle>
            <a:lvl1pPr algn="l">
              <a:defRPr sz="64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7B729DF8-D0C3-6461-D643-5F72E2193517}"/>
              </a:ext>
            </a:extLst>
          </p:cNvPr>
          <p:cNvSpPr>
            <a:spLocks noGrp="1"/>
          </p:cNvSpPr>
          <p:nvPr>
            <p:ph type="subTitle" idx="1"/>
          </p:nvPr>
        </p:nvSpPr>
        <p:spPr>
          <a:xfrm>
            <a:off x="658188" y="4774624"/>
            <a:ext cx="6828148" cy="58907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Graphic 11">
            <a:extLst>
              <a:ext uri="{FF2B5EF4-FFF2-40B4-BE49-F238E27FC236}">
                <a16:creationId xmlns:a16="http://schemas.microsoft.com/office/drawing/2014/main" id="{AA5E5D40-3B94-C111-92CD-BEA6DB8CA90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t="16833" r="69906" b="18029"/>
          <a:stretch>
            <a:fillRect/>
          </a:stretch>
        </p:blipFill>
        <p:spPr>
          <a:xfrm>
            <a:off x="8759596" y="-1"/>
            <a:ext cx="3432404" cy="6858001"/>
          </a:xfrm>
          <a:prstGeom prst="rect">
            <a:avLst/>
          </a:prstGeom>
        </p:spPr>
      </p:pic>
      <p:pic>
        <p:nvPicPr>
          <p:cNvPr id="5" name="Graphic 4" descr="Qualifications Scotland logo">
            <a:extLst>
              <a:ext uri="{FF2B5EF4-FFF2-40B4-BE49-F238E27FC236}">
                <a16:creationId xmlns:a16="http://schemas.microsoft.com/office/drawing/2014/main" id="{BAEB73C2-BD9C-6446-E3A3-C32491317B5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35360" y="332599"/>
            <a:ext cx="2107073" cy="717301"/>
          </a:xfrm>
          <a:prstGeom prst="rect">
            <a:avLst/>
          </a:prstGeom>
        </p:spPr>
      </p:pic>
    </p:spTree>
    <p:extLst>
      <p:ext uri="{BB962C8B-B14F-4D97-AF65-F5344CB8AC3E}">
        <p14:creationId xmlns:p14="http://schemas.microsoft.com/office/powerpoint/2010/main" val="1716611918"/>
      </p:ext>
    </p:extLst>
  </p:cSld>
  <p:clrMapOvr>
    <a:masterClrMapping/>
  </p:clrMapOvr>
  <p:extLst>
    <p:ext uri="{DCECCB84-F9BA-43D5-87BE-67443E8EF086}">
      <p15:sldGuideLst xmlns:p15="http://schemas.microsoft.com/office/powerpoint/2012/main">
        <p15:guide id="1" orient="horz" pos="204" userDrawn="1">
          <p15:clr>
            <a:srgbClr val="FBAE40"/>
          </p15:clr>
        </p15:guide>
        <p15:guide id="2" pos="211" userDrawn="1">
          <p15:clr>
            <a:srgbClr val="FBAE40"/>
          </p15:clr>
        </p15:guide>
        <p15:guide id="3" pos="41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278D1509-8CB0-0E8C-B7DC-203AC850698B}"/>
              </a:ext>
              <a:ext uri="{C183D7F6-B498-43B3-948B-1728B52AA6E4}">
                <adec:decorative xmlns:adec="http://schemas.microsoft.com/office/drawing/2017/decorative" val="1"/>
              </a:ext>
            </a:extLst>
          </p:cNvPr>
          <p:cNvSpPr/>
          <p:nvPr userDrawn="1"/>
        </p:nvSpPr>
        <p:spPr>
          <a:xfrm>
            <a:off x="10891777" y="5557777"/>
            <a:ext cx="1300223" cy="1300223"/>
          </a:xfrm>
          <a:custGeom>
            <a:avLst/>
            <a:gdLst>
              <a:gd name="connsiteX0" fmla="*/ 1291034 w 1300223"/>
              <a:gd name="connsiteY0" fmla="*/ 0 h 1300223"/>
              <a:gd name="connsiteX1" fmla="*/ 1300223 w 1300223"/>
              <a:gd name="connsiteY1" fmla="*/ 0 h 1300223"/>
              <a:gd name="connsiteX2" fmla="*/ 1300223 w 1300223"/>
              <a:gd name="connsiteY2" fmla="*/ 1300223 h 1300223"/>
              <a:gd name="connsiteX3" fmla="*/ 0 w 1300223"/>
              <a:gd name="connsiteY3" fmla="*/ 1300223 h 1300223"/>
              <a:gd name="connsiteX4" fmla="*/ 0 w 1300223"/>
              <a:gd name="connsiteY4" fmla="*/ 1291034 h 1300223"/>
              <a:gd name="connsiteX5" fmla="*/ 134193 w 1300223"/>
              <a:gd name="connsiteY5" fmla="*/ 1270553 h 1300223"/>
              <a:gd name="connsiteX6" fmla="*/ 1270554 w 1300223"/>
              <a:gd name="connsiteY6" fmla="*/ 134193 h 130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0223" h="1300223">
                <a:moveTo>
                  <a:pt x="1291034" y="0"/>
                </a:moveTo>
                <a:lnTo>
                  <a:pt x="1300223" y="0"/>
                </a:lnTo>
                <a:lnTo>
                  <a:pt x="1300223" y="1300223"/>
                </a:lnTo>
                <a:lnTo>
                  <a:pt x="0" y="1300223"/>
                </a:lnTo>
                <a:lnTo>
                  <a:pt x="0" y="1291034"/>
                </a:lnTo>
                <a:lnTo>
                  <a:pt x="134193" y="1270553"/>
                </a:lnTo>
                <a:cubicBezTo>
                  <a:pt x="704581" y="1153835"/>
                  <a:pt x="1153836" y="704580"/>
                  <a:pt x="1270554" y="134193"/>
                </a:cubicBezTo>
                <a:close/>
              </a:path>
            </a:pathLst>
          </a:cu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BE740FA-0F6B-CDFA-5FDC-EFB0D134C48C}"/>
              </a:ext>
            </a:extLst>
          </p:cNvPr>
          <p:cNvSpPr>
            <a:spLocks noGrp="1"/>
          </p:cNvSpPr>
          <p:nvPr>
            <p:ph type="title"/>
          </p:nvPr>
        </p:nvSpPr>
        <p:spPr>
          <a:xfrm>
            <a:off x="699304" y="1435265"/>
            <a:ext cx="10515600" cy="590931"/>
          </a:xfrm>
        </p:spPr>
        <p:txBody>
          <a:bodyPr anchor="t"/>
          <a:lstStyle>
            <a:lvl1pPr>
              <a:defRPr sz="3600" b="0"/>
            </a:lvl1pPr>
          </a:lstStyle>
          <a:p>
            <a:r>
              <a:rPr lang="en-GB" dirty="0"/>
              <a:t>Click to edit Master title style</a:t>
            </a:r>
            <a:endParaRPr lang="en-US" dirty="0"/>
          </a:p>
        </p:txBody>
      </p:sp>
      <p:sp>
        <p:nvSpPr>
          <p:cNvPr id="4" name="Slide Number Placeholder 3">
            <a:extLst>
              <a:ext uri="{FF2B5EF4-FFF2-40B4-BE49-F238E27FC236}">
                <a16:creationId xmlns:a16="http://schemas.microsoft.com/office/drawing/2014/main" id="{9CBD8D60-2640-880D-5E35-939F9ECA5BBE}"/>
              </a:ext>
            </a:extLst>
          </p:cNvPr>
          <p:cNvSpPr>
            <a:spLocks noGrp="1"/>
          </p:cNvSpPr>
          <p:nvPr>
            <p:ph type="sldNum" sz="quarter" idx="11"/>
          </p:nvPr>
        </p:nvSpPr>
        <p:spPr>
          <a:xfrm>
            <a:off x="11781600" y="6447600"/>
            <a:ext cx="410400" cy="410400"/>
          </a:xfrm>
          <a:prstGeom prst="rect">
            <a:avLst/>
          </a:prstGeom>
        </p:spPr>
        <p:txBody>
          <a:bodyPr/>
          <a:lstStyle>
            <a:lvl1pPr algn="ctr">
              <a:defRPr/>
            </a:lvl1pPr>
          </a:lstStyle>
          <a:p>
            <a:fld id="{4A3DE468-873D-A54A-810A-1C661AA22BD4}" type="slidenum">
              <a:rPr lang="en-US" smtClean="0"/>
              <a:pPr/>
              <a:t>‹#›</a:t>
            </a:fld>
            <a:endParaRPr lang="en-US" dirty="0"/>
          </a:p>
        </p:txBody>
      </p:sp>
      <p:sp>
        <p:nvSpPr>
          <p:cNvPr id="5" name="Subtitle 2">
            <a:extLst>
              <a:ext uri="{FF2B5EF4-FFF2-40B4-BE49-F238E27FC236}">
                <a16:creationId xmlns:a16="http://schemas.microsoft.com/office/drawing/2014/main" id="{08970CCA-D92C-A785-EE2E-5588AA5A459D}"/>
              </a:ext>
            </a:extLst>
          </p:cNvPr>
          <p:cNvSpPr>
            <a:spLocks noGrp="1"/>
          </p:cNvSpPr>
          <p:nvPr>
            <p:ph type="subTitle" idx="1"/>
          </p:nvPr>
        </p:nvSpPr>
        <p:spPr>
          <a:xfrm>
            <a:off x="699304" y="5150734"/>
            <a:ext cx="9624858" cy="58907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grpSp>
        <p:nvGrpSpPr>
          <p:cNvPr id="11" name="Group 10">
            <a:extLst>
              <a:ext uri="{FF2B5EF4-FFF2-40B4-BE49-F238E27FC236}">
                <a16:creationId xmlns:a16="http://schemas.microsoft.com/office/drawing/2014/main" id="{05A478FF-F6CD-3404-91F4-F6FA94F42E0B}"/>
              </a:ext>
              <a:ext uri="{C183D7F6-B498-43B3-948B-1728B52AA6E4}">
                <adec:decorative xmlns:adec="http://schemas.microsoft.com/office/drawing/2017/decorative" val="1"/>
              </a:ext>
            </a:extLst>
          </p:cNvPr>
          <p:cNvGrpSpPr/>
          <p:nvPr userDrawn="1"/>
        </p:nvGrpSpPr>
        <p:grpSpPr>
          <a:xfrm>
            <a:off x="497255" y="567640"/>
            <a:ext cx="10919697" cy="444500"/>
            <a:chOff x="689711" y="567640"/>
            <a:chExt cx="10919697" cy="444500"/>
          </a:xfrm>
        </p:grpSpPr>
        <p:pic>
          <p:nvPicPr>
            <p:cNvPr id="8" name="Picture 7" descr="A yellow and black logo&#10;&#10;AI-generated content may be incorrect.">
              <a:extLst>
                <a:ext uri="{FF2B5EF4-FFF2-40B4-BE49-F238E27FC236}">
                  <a16:creationId xmlns:a16="http://schemas.microsoft.com/office/drawing/2014/main" id="{9B446F58-8198-1AC4-7BBD-C9D88EB175C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89711" y="567640"/>
              <a:ext cx="825500" cy="444500"/>
            </a:xfrm>
            <a:prstGeom prst="rect">
              <a:avLst/>
            </a:prstGeom>
          </p:spPr>
        </p:pic>
        <p:cxnSp>
          <p:nvCxnSpPr>
            <p:cNvPr id="10" name="Straight Connector 9">
              <a:extLst>
                <a:ext uri="{FF2B5EF4-FFF2-40B4-BE49-F238E27FC236}">
                  <a16:creationId xmlns:a16="http://schemas.microsoft.com/office/drawing/2014/main" id="{B761936E-ECD0-D3AD-BF3D-DA7764DE5C57}"/>
                </a:ext>
              </a:extLst>
            </p:cNvPr>
            <p:cNvCxnSpPr/>
            <p:nvPr userDrawn="1"/>
          </p:nvCxnSpPr>
          <p:spPr>
            <a:xfrm>
              <a:off x="1782501" y="789890"/>
              <a:ext cx="9826907" cy="0"/>
            </a:xfrm>
            <a:prstGeom prst="line">
              <a:avLst/>
            </a:prstGeom>
            <a:ln>
              <a:solidFill>
                <a:srgbClr val="FDD24F"/>
              </a:solidFill>
            </a:ln>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F23C6BBC-40FF-20B7-6AF5-CA56EC99003A}"/>
              </a:ext>
              <a:ext uri="{C183D7F6-B498-43B3-948B-1728B52AA6E4}">
                <adec:decorative xmlns:adec="http://schemas.microsoft.com/office/drawing/2017/decorative" val="1"/>
              </a:ext>
            </a:extLst>
          </p:cNvPr>
          <p:cNvGrpSpPr/>
          <p:nvPr userDrawn="1"/>
        </p:nvGrpSpPr>
        <p:grpSpPr>
          <a:xfrm rot="10800000">
            <a:off x="497255" y="5845860"/>
            <a:ext cx="10919697" cy="444500"/>
            <a:chOff x="689711" y="567640"/>
            <a:chExt cx="10919697" cy="444500"/>
          </a:xfrm>
        </p:grpSpPr>
        <p:pic>
          <p:nvPicPr>
            <p:cNvPr id="13" name="Picture 12" descr="A yellow and black logo&#10;&#10;AI-generated content may be incorrect.">
              <a:extLst>
                <a:ext uri="{FF2B5EF4-FFF2-40B4-BE49-F238E27FC236}">
                  <a16:creationId xmlns:a16="http://schemas.microsoft.com/office/drawing/2014/main" id="{B6C2EA1A-C5D7-3E6B-3AFB-A973ED264A1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89711" y="567640"/>
              <a:ext cx="825500" cy="444500"/>
            </a:xfrm>
            <a:prstGeom prst="rect">
              <a:avLst/>
            </a:prstGeom>
          </p:spPr>
        </p:pic>
        <p:cxnSp>
          <p:nvCxnSpPr>
            <p:cNvPr id="14" name="Straight Connector 13">
              <a:extLst>
                <a:ext uri="{FF2B5EF4-FFF2-40B4-BE49-F238E27FC236}">
                  <a16:creationId xmlns:a16="http://schemas.microsoft.com/office/drawing/2014/main" id="{75B2E6EE-F9C9-C46E-E733-5B087ADDEC01}"/>
                </a:ext>
              </a:extLst>
            </p:cNvPr>
            <p:cNvCxnSpPr/>
            <p:nvPr userDrawn="1"/>
          </p:nvCxnSpPr>
          <p:spPr>
            <a:xfrm>
              <a:off x="1782501" y="789890"/>
              <a:ext cx="9826907" cy="0"/>
            </a:xfrm>
            <a:prstGeom prst="line">
              <a:avLst/>
            </a:prstGeom>
            <a:ln>
              <a:solidFill>
                <a:srgbClr val="FDD24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684962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3.svg"/><Relationship Id="rId4" Type="http://schemas.openxmlformats.org/officeDocument/2006/relationships/slideLayout" Target="../slideLayouts/slideLayout1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sv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84F214C2-0384-C1D5-C4E6-B5AF2AF4F0D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7"/>
              </a:ext>
            </a:extLst>
          </a:blip>
          <a:srcRect t="47475" r="13805"/>
          <a:stretch>
            <a:fillRect/>
          </a:stretch>
        </p:blipFill>
        <p:spPr>
          <a:xfrm>
            <a:off x="1" y="0"/>
            <a:ext cx="12192000" cy="6857998"/>
          </a:xfrm>
          <a:prstGeom prst="rect">
            <a:avLst/>
          </a:prstGeom>
        </p:spPr>
      </p:pic>
      <p:sp>
        <p:nvSpPr>
          <p:cNvPr id="2" name="Title Placeholder 1">
            <a:extLst>
              <a:ext uri="{FF2B5EF4-FFF2-40B4-BE49-F238E27FC236}">
                <a16:creationId xmlns:a16="http://schemas.microsoft.com/office/drawing/2014/main" id="{EBF008DE-61E2-0885-584E-ED49E52FF6E3}"/>
              </a:ext>
            </a:extLst>
          </p:cNvPr>
          <p:cNvSpPr>
            <a:spLocks noGrp="1"/>
          </p:cNvSpPr>
          <p:nvPr>
            <p:ph type="title"/>
          </p:nvPr>
        </p:nvSpPr>
        <p:spPr>
          <a:xfrm>
            <a:off x="838200" y="668577"/>
            <a:ext cx="10515600" cy="71865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80E3C9D-BAB0-8881-DD1F-C5065EB684EC}"/>
              </a:ext>
            </a:extLst>
          </p:cNvPr>
          <p:cNvSpPr>
            <a:spLocks noGrp="1"/>
          </p:cNvSpPr>
          <p:nvPr>
            <p:ph type="body" idx="1"/>
          </p:nvPr>
        </p:nvSpPr>
        <p:spPr>
          <a:xfrm>
            <a:off x="838200" y="1825625"/>
            <a:ext cx="10515600" cy="280717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Graphic 3">
            <a:extLst>
              <a:ext uri="{FF2B5EF4-FFF2-40B4-BE49-F238E27FC236}">
                <a16:creationId xmlns:a16="http://schemas.microsoft.com/office/drawing/2014/main" id="{55827AC5-2344-A7E4-C033-180463AD5D1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7"/>
              </a:ext>
            </a:extLst>
          </a:blip>
          <a:srcRect t="47475" r="13805"/>
          <a:stretch>
            <a:fillRect/>
          </a:stretch>
        </p:blipFill>
        <p:spPr>
          <a:xfrm>
            <a:off x="0" y="2"/>
            <a:ext cx="12192000" cy="6857998"/>
          </a:xfrm>
          <a:prstGeom prst="rect">
            <a:avLst/>
          </a:prstGeom>
        </p:spPr>
      </p:pic>
    </p:spTree>
    <p:extLst>
      <p:ext uri="{BB962C8B-B14F-4D97-AF65-F5344CB8AC3E}">
        <p14:creationId xmlns:p14="http://schemas.microsoft.com/office/powerpoint/2010/main" val="2673375124"/>
      </p:ext>
    </p:extLst>
  </p:cSld>
  <p:clrMap bg1="lt1" tx1="dk1" bg2="lt2" tx2="dk2" accent1="accent1" accent2="accent2" accent3="accent3" accent4="accent4" accent5="accent5" accent6="accent6" hlink="hlink" folHlink="folHlink"/>
  <p:sldLayoutIdLst>
    <p:sldLayoutId id="2147483649" r:id="rId1"/>
    <p:sldLayoutId id="2147483703" r:id="rId2"/>
    <p:sldLayoutId id="2147483650" r:id="rId3"/>
    <p:sldLayoutId id="2147483691" r:id="rId4"/>
    <p:sldLayoutId id="2147483694" r:id="rId5"/>
    <p:sldLayoutId id="2147483697" r:id="rId6"/>
    <p:sldLayoutId id="2147483700" r:id="rId7"/>
    <p:sldLayoutId id="2147483651" r:id="rId8"/>
    <p:sldLayoutId id="2147483652" r:id="rId9"/>
    <p:sldLayoutId id="2147483654" r:id="rId10"/>
    <p:sldLayoutId id="2147483655" r:id="rId11"/>
    <p:sldLayoutId id="2147483656" r:id="rId12"/>
    <p:sldLayoutId id="2147483657" r:id="rId13"/>
    <p:sldLayoutId id="2147483706" r:id="rId14"/>
    <p:sldLayoutId id="2147483709" r:id="rId15"/>
  </p:sldLayoutIdLst>
  <p:hf sldNum="0" hdr="0" ftr="0" dt="0"/>
  <p:txStyles>
    <p:titleStyle>
      <a:lvl1pPr algn="l" defTabSz="914400" rtl="0" eaLnBrk="1" latinLnBrk="0" hangingPunct="1">
        <a:lnSpc>
          <a:spcPct val="90000"/>
        </a:lnSpc>
        <a:spcBef>
          <a:spcPct val="0"/>
        </a:spcBef>
        <a:buNone/>
        <a:defRPr sz="4400" b="1" kern="1200" spc="0" baseline="0">
          <a:solidFill>
            <a:srgbClr val="1E2A4C"/>
          </a:solidFill>
          <a:latin typeface="Jost" pitchFamily="2" charset="77"/>
          <a:ea typeface="Jost" pitchFamily="2" charset="77"/>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Jost" pitchFamily="2" charset="77"/>
          <a:ea typeface="Jost" pitchFamily="2" charset="77"/>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Jost" pitchFamily="2" charset="77"/>
          <a:ea typeface="Jost" pitchFamily="2" charset="77"/>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Jost" pitchFamily="2" charset="77"/>
          <a:ea typeface="Jost" pitchFamily="2" charset="77"/>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Jost" pitchFamily="2" charset="77"/>
          <a:ea typeface="Jost" pitchFamily="2" charset="77"/>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Jost" pitchFamily="2" charset="77"/>
          <a:ea typeface="Jost" pitchFamily="2" charset="7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02FC78-F18A-A45B-7F29-32F5772C3D91}"/>
              </a:ext>
            </a:extLst>
          </p:cNvPr>
          <p:cNvSpPr/>
          <p:nvPr userDrawn="1"/>
        </p:nvSpPr>
        <p:spPr>
          <a:xfrm>
            <a:off x="0" y="0"/>
            <a:ext cx="12192000" cy="6857999"/>
          </a:xfrm>
          <a:prstGeom prst="rect">
            <a:avLst/>
          </a:prstGeom>
          <a:solidFill>
            <a:srgbClr val="FDD2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7D22FAAA-DDF2-DDF2-1F95-114AD3BE501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0"/>
              </a:ext>
            </a:extLst>
          </a:blip>
          <a:srcRect t="47475" r="13805"/>
          <a:stretch>
            <a:fillRect/>
          </a:stretch>
        </p:blipFill>
        <p:spPr>
          <a:xfrm>
            <a:off x="1" y="0"/>
            <a:ext cx="12192000" cy="6857999"/>
          </a:xfrm>
          <a:prstGeom prst="rect">
            <a:avLst/>
          </a:prstGeom>
        </p:spPr>
      </p:pic>
      <p:sp>
        <p:nvSpPr>
          <p:cNvPr id="2" name="Title Placeholder 1">
            <a:extLst>
              <a:ext uri="{FF2B5EF4-FFF2-40B4-BE49-F238E27FC236}">
                <a16:creationId xmlns:a16="http://schemas.microsoft.com/office/drawing/2014/main" id="{EBF008DE-61E2-0885-584E-ED49E52FF6E3}"/>
              </a:ext>
            </a:extLst>
          </p:cNvPr>
          <p:cNvSpPr>
            <a:spLocks noGrp="1"/>
          </p:cNvSpPr>
          <p:nvPr>
            <p:ph type="title"/>
          </p:nvPr>
        </p:nvSpPr>
        <p:spPr>
          <a:xfrm>
            <a:off x="838200" y="668577"/>
            <a:ext cx="10515600" cy="718658"/>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80E3C9D-BAB0-8881-DD1F-C5065EB684EC}"/>
              </a:ext>
            </a:extLst>
          </p:cNvPr>
          <p:cNvSpPr>
            <a:spLocks noGrp="1"/>
          </p:cNvSpPr>
          <p:nvPr>
            <p:ph type="body" idx="1"/>
          </p:nvPr>
        </p:nvSpPr>
        <p:spPr>
          <a:xfrm>
            <a:off x="838200" y="1825625"/>
            <a:ext cx="10515600" cy="2807179"/>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948222879"/>
      </p:ext>
    </p:extLst>
  </p:cSld>
  <p:clrMap bg1="lt1" tx1="dk1" bg2="lt2" tx2="dk2" accent1="accent1" accent2="accent2" accent3="accent3" accent4="accent4" accent5="accent5" accent6="accent6" hlink="hlink" folHlink="folHlink"/>
  <p:sldLayoutIdLst>
    <p:sldLayoutId id="2147483661" r:id="rId1"/>
    <p:sldLayoutId id="2147483707" r:id="rId2"/>
    <p:sldLayoutId id="2147483708" r:id="rId3"/>
    <p:sldLayoutId id="2147483662" r:id="rId4"/>
    <p:sldLayoutId id="2147483701" r:id="rId5"/>
    <p:sldLayoutId id="2147483663" r:id="rId6"/>
    <p:sldLayoutId id="2147483666" r:id="rId7"/>
    <p:sldLayoutId id="2147483667" r:id="rId8"/>
  </p:sldLayoutIdLst>
  <p:hf sldNum="0" hdr="0" ftr="0" dt="0"/>
  <p:txStyles>
    <p:titleStyle>
      <a:lvl1pPr algn="l" defTabSz="914400" rtl="0" eaLnBrk="1" latinLnBrk="0" hangingPunct="1">
        <a:lnSpc>
          <a:spcPct val="90000"/>
        </a:lnSpc>
        <a:spcBef>
          <a:spcPct val="0"/>
        </a:spcBef>
        <a:buNone/>
        <a:defRPr sz="4400" b="1" kern="1200" spc="0" baseline="0">
          <a:solidFill>
            <a:srgbClr val="1E2A4C"/>
          </a:solidFill>
          <a:latin typeface="Jost" pitchFamily="2" charset="77"/>
          <a:ea typeface="Jost" pitchFamily="2" charset="77"/>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Jost" pitchFamily="2" charset="77"/>
          <a:ea typeface="Jost" pitchFamily="2" charset="77"/>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Jost" pitchFamily="2" charset="77"/>
          <a:ea typeface="Jost" pitchFamily="2" charset="77"/>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Jost" pitchFamily="2" charset="77"/>
          <a:ea typeface="Jost" pitchFamily="2" charset="77"/>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Jost" pitchFamily="2" charset="77"/>
          <a:ea typeface="Jost" pitchFamily="2" charset="77"/>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Jost" pitchFamily="2" charset="77"/>
          <a:ea typeface="Jost" pitchFamily="2" charset="7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02FC78-F18A-A45B-7F29-32F5772C3D91}"/>
              </a:ext>
            </a:extLst>
          </p:cNvPr>
          <p:cNvSpPr/>
          <p:nvPr userDrawn="1"/>
        </p:nvSpPr>
        <p:spPr>
          <a:xfrm>
            <a:off x="0" y="0"/>
            <a:ext cx="12192000" cy="6857999"/>
          </a:xfrm>
          <a:prstGeom prst="rect">
            <a:avLst/>
          </a:pr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EBF008DE-61E2-0885-584E-ED49E52FF6E3}"/>
              </a:ext>
            </a:extLst>
          </p:cNvPr>
          <p:cNvSpPr>
            <a:spLocks noGrp="1"/>
          </p:cNvSpPr>
          <p:nvPr>
            <p:ph type="title"/>
          </p:nvPr>
        </p:nvSpPr>
        <p:spPr>
          <a:xfrm>
            <a:off x="838200" y="668577"/>
            <a:ext cx="10515600" cy="718658"/>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80E3C9D-BAB0-8881-DD1F-C5065EB684EC}"/>
              </a:ext>
            </a:extLst>
          </p:cNvPr>
          <p:cNvSpPr>
            <a:spLocks noGrp="1"/>
          </p:cNvSpPr>
          <p:nvPr>
            <p:ph type="body" idx="1"/>
          </p:nvPr>
        </p:nvSpPr>
        <p:spPr>
          <a:xfrm>
            <a:off x="838200" y="1825625"/>
            <a:ext cx="10515600" cy="2807179"/>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Graphic 7">
            <a:extLst>
              <a:ext uri="{FF2B5EF4-FFF2-40B4-BE49-F238E27FC236}">
                <a16:creationId xmlns:a16="http://schemas.microsoft.com/office/drawing/2014/main" id="{5B290BF6-E69E-1F04-BA25-ECE2F9EEF34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3"/>
              </a:ext>
            </a:extLst>
          </a:blip>
          <a:srcRect t="47475" r="13805"/>
          <a:stretch>
            <a:fillRect/>
          </a:stretch>
        </p:blipFill>
        <p:spPr>
          <a:xfrm>
            <a:off x="0" y="47847"/>
            <a:ext cx="12192000" cy="6857999"/>
          </a:xfrm>
          <a:prstGeom prst="rect">
            <a:avLst/>
          </a:prstGeom>
        </p:spPr>
      </p:pic>
    </p:spTree>
    <p:extLst>
      <p:ext uri="{BB962C8B-B14F-4D97-AF65-F5344CB8AC3E}">
        <p14:creationId xmlns:p14="http://schemas.microsoft.com/office/powerpoint/2010/main" val="3950061059"/>
      </p:ext>
    </p:extLst>
  </p:cSld>
  <p:clrMap bg1="lt1" tx1="dk1" bg2="lt2" tx2="dk2" accent1="accent1" accent2="accent2" accent3="accent3" accent4="accent4" accent5="accent5" accent6="accent6" hlink="hlink" folHlink="folHlink"/>
  <p:sldLayoutIdLst>
    <p:sldLayoutId id="2147483673" r:id="rId1"/>
    <p:sldLayoutId id="2147483705" r:id="rId2"/>
    <p:sldLayoutId id="2147483674" r:id="rId3"/>
    <p:sldLayoutId id="2147483702" r:id="rId4"/>
    <p:sldLayoutId id="2147483675" r:id="rId5"/>
    <p:sldLayoutId id="2147483676" r:id="rId6"/>
    <p:sldLayoutId id="2147483678" r:id="rId7"/>
    <p:sldLayoutId id="2147483679" r:id="rId8"/>
    <p:sldLayoutId id="2147483680" r:id="rId9"/>
    <p:sldLayoutId id="2147483681" r:id="rId10"/>
    <p:sldLayoutId id="2147483711" r:id="rId11"/>
  </p:sldLayoutIdLst>
  <p:hf sldNum="0" hdr="0" ftr="0" dt="0"/>
  <p:txStyles>
    <p:titleStyle>
      <a:lvl1pPr algn="l" defTabSz="914400" rtl="0" eaLnBrk="1" latinLnBrk="0" hangingPunct="1">
        <a:lnSpc>
          <a:spcPct val="90000"/>
        </a:lnSpc>
        <a:spcBef>
          <a:spcPct val="0"/>
        </a:spcBef>
        <a:buNone/>
        <a:defRPr sz="4400" b="1" kern="1200" spc="0" baseline="0">
          <a:solidFill>
            <a:schemeClr val="bg1"/>
          </a:solidFill>
          <a:latin typeface="Jost" pitchFamily="2" charset="77"/>
          <a:ea typeface="Jost" pitchFamily="2" charset="77"/>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bg1"/>
          </a:solidFill>
          <a:latin typeface="Jost" pitchFamily="2" charset="77"/>
          <a:ea typeface="Jost" pitchFamily="2" charset="77"/>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bg1"/>
          </a:solidFill>
          <a:latin typeface="Jost" pitchFamily="2" charset="77"/>
          <a:ea typeface="Jost" pitchFamily="2" charset="77"/>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bg1"/>
          </a:solidFill>
          <a:latin typeface="Jost" pitchFamily="2" charset="77"/>
          <a:ea typeface="Jost" pitchFamily="2" charset="77"/>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bg1"/>
          </a:solidFill>
          <a:latin typeface="Jost" pitchFamily="2" charset="77"/>
          <a:ea typeface="Jost" pitchFamily="2" charset="77"/>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bg1"/>
          </a:solidFill>
          <a:latin typeface="Jost" pitchFamily="2" charset="77"/>
          <a:ea typeface="Jost" pitchFamily="2" charset="7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02FC78-F18A-A45B-7F29-32F5772C3D91}"/>
              </a:ext>
              <a:ext uri="{C183D7F6-B498-43B3-948B-1728B52AA6E4}">
                <adec:decorative xmlns:adec="http://schemas.microsoft.com/office/drawing/2017/decorative" val="1"/>
              </a:ext>
            </a:extLst>
          </p:cNvPr>
          <p:cNvSpPr/>
          <p:nvPr userDrawn="1"/>
        </p:nvSpPr>
        <p:spPr>
          <a:xfrm>
            <a:off x="0" y="0"/>
            <a:ext cx="12192000" cy="6857999"/>
          </a:xfrm>
          <a:prstGeom prst="rect">
            <a:avLst/>
          </a:prstGeom>
          <a:solidFill>
            <a:srgbClr val="1E2A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EBF008DE-61E2-0885-584E-ED49E52FF6E3}"/>
              </a:ext>
            </a:extLst>
          </p:cNvPr>
          <p:cNvSpPr>
            <a:spLocks noGrp="1"/>
          </p:cNvSpPr>
          <p:nvPr>
            <p:ph type="title"/>
          </p:nvPr>
        </p:nvSpPr>
        <p:spPr>
          <a:xfrm>
            <a:off x="838200" y="668577"/>
            <a:ext cx="10515600" cy="718658"/>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80E3C9D-BAB0-8881-DD1F-C5065EB684EC}"/>
              </a:ext>
            </a:extLst>
          </p:cNvPr>
          <p:cNvSpPr>
            <a:spLocks noGrp="1"/>
          </p:cNvSpPr>
          <p:nvPr>
            <p:ph type="body" idx="1"/>
          </p:nvPr>
        </p:nvSpPr>
        <p:spPr>
          <a:xfrm>
            <a:off x="838200" y="1825625"/>
            <a:ext cx="10515600" cy="2807179"/>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0767868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9" r:id="rId3"/>
    <p:sldLayoutId id="2147483688" r:id="rId4"/>
    <p:sldLayoutId id="2147483685" r:id="rId5"/>
    <p:sldLayoutId id="2147483690" r:id="rId6"/>
  </p:sldLayoutIdLst>
  <p:hf sldNum="0" hdr="0" ftr="0" dt="0"/>
  <p:txStyles>
    <p:titleStyle>
      <a:lvl1pPr algn="l" defTabSz="914400" rtl="0" eaLnBrk="1" latinLnBrk="0" hangingPunct="1">
        <a:lnSpc>
          <a:spcPct val="90000"/>
        </a:lnSpc>
        <a:spcBef>
          <a:spcPct val="0"/>
        </a:spcBef>
        <a:buNone/>
        <a:defRPr sz="4400" b="1" kern="1200" spc="0" baseline="0">
          <a:solidFill>
            <a:schemeClr val="bg1"/>
          </a:solidFill>
          <a:latin typeface="Jost" pitchFamily="2" charset="77"/>
          <a:ea typeface="Jost" pitchFamily="2" charset="77"/>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bg1"/>
          </a:solidFill>
          <a:latin typeface="Jost" pitchFamily="2" charset="77"/>
          <a:ea typeface="Jost" pitchFamily="2" charset="77"/>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bg1"/>
          </a:solidFill>
          <a:latin typeface="Jost" pitchFamily="2" charset="77"/>
          <a:ea typeface="Jost" pitchFamily="2" charset="77"/>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bg1"/>
          </a:solidFill>
          <a:latin typeface="Jost" pitchFamily="2" charset="77"/>
          <a:ea typeface="Jost" pitchFamily="2" charset="77"/>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bg1"/>
          </a:solidFill>
          <a:latin typeface="Jost" pitchFamily="2" charset="77"/>
          <a:ea typeface="Jost" pitchFamily="2" charset="77"/>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bg1"/>
          </a:solidFill>
          <a:latin typeface="Jost" pitchFamily="2" charset="77"/>
          <a:ea typeface="Jost" pitchFamily="2" charset="7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28.sv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B0E648-25F6-105C-231C-15A8B1C31BF0}"/>
              </a:ext>
            </a:extLst>
          </p:cNvPr>
          <p:cNvSpPr>
            <a:spLocks noGrp="1" noRot="1" noMove="1" noResize="1" noEditPoints="1" noAdjustHandles="1" noChangeArrowheads="1" noChangeShapeType="1"/>
          </p:cNvSpPr>
          <p:nvPr/>
        </p:nvSpPr>
        <p:spPr>
          <a:xfrm>
            <a:off x="-168696" y="-171400"/>
            <a:ext cx="12817424" cy="7416824"/>
          </a:xfrm>
          <a:prstGeom prst="rect">
            <a:avLst/>
          </a:prstGeom>
          <a:solidFill>
            <a:srgbClr val="F6B0AC"/>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5097166-2579-4381-3EE9-0CACFB211FED}"/>
              </a:ext>
            </a:extLst>
          </p:cNvPr>
          <p:cNvSpPr/>
          <p:nvPr/>
        </p:nvSpPr>
        <p:spPr>
          <a:xfrm rot="21028723">
            <a:off x="239458" y="531840"/>
            <a:ext cx="3095223" cy="1266828"/>
          </a:xfrm>
          <a:prstGeom prst="rect">
            <a:avLst/>
          </a:prstGeom>
          <a:solidFill>
            <a:srgbClr val="FACF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A07FA749-C40B-41C1-518A-04D5292D8A87}"/>
              </a:ext>
            </a:extLst>
          </p:cNvPr>
          <p:cNvSpPr txBox="1">
            <a:spLocks/>
          </p:cNvSpPr>
          <p:nvPr/>
        </p:nvSpPr>
        <p:spPr>
          <a:xfrm rot="21072947">
            <a:off x="490042" y="1474750"/>
            <a:ext cx="2592288" cy="4680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8800" b="1" dirty="0">
                <a:solidFill>
                  <a:srgbClr val="1E2A4C"/>
                </a:solidFill>
                <a:latin typeface="Jost" pitchFamily="2" charset="0"/>
                <a:ea typeface="Jost" pitchFamily="2" charset="0"/>
                <a:cs typeface="Poppins" panose="00000500000000000000" pitchFamily="2" charset="0"/>
              </a:rPr>
              <a:t>Your</a:t>
            </a:r>
          </a:p>
        </p:txBody>
      </p:sp>
      <p:pic>
        <p:nvPicPr>
          <p:cNvPr id="7" name="Picture 6">
            <a:extLst>
              <a:ext uri="{FF2B5EF4-FFF2-40B4-BE49-F238E27FC236}">
                <a16:creationId xmlns:a16="http://schemas.microsoft.com/office/drawing/2014/main" id="{EED05862-73DE-3857-97F5-87F8E482A195}"/>
              </a:ext>
            </a:extLst>
          </p:cNvPr>
          <p:cNvPicPr>
            <a:picLocks noChangeAspect="1"/>
          </p:cNvPicPr>
          <p:nvPr/>
        </p:nvPicPr>
        <p:blipFill>
          <a:blip r:embed="rId3"/>
          <a:stretch>
            <a:fillRect/>
          </a:stretch>
        </p:blipFill>
        <p:spPr>
          <a:xfrm flipH="1">
            <a:off x="6845392" y="-963488"/>
            <a:ext cx="5803336" cy="8208912"/>
          </a:xfrm>
          <a:prstGeom prst="rect">
            <a:avLst/>
          </a:prstGeom>
        </p:spPr>
      </p:pic>
      <p:pic>
        <p:nvPicPr>
          <p:cNvPr id="10" name="Picture 9">
            <a:extLst>
              <a:ext uri="{FF2B5EF4-FFF2-40B4-BE49-F238E27FC236}">
                <a16:creationId xmlns:a16="http://schemas.microsoft.com/office/drawing/2014/main" id="{C4C4C869-F90C-2AC9-2EDB-6F6323346DF0}"/>
              </a:ext>
            </a:extLst>
          </p:cNvPr>
          <p:cNvPicPr>
            <a:picLocks noGrp="1" noRot="1" noChangeAspect="1" noMove="1" noResize="1" noEditPoints="1" noAdjustHandles="1" noChangeArrowheads="1" noChangeShapeType="1" noCrop="1"/>
          </p:cNvPicPr>
          <p:nvPr/>
        </p:nvPicPr>
        <p:blipFill>
          <a:blip r:embed="rId4"/>
          <a:stretch>
            <a:fillRect/>
          </a:stretch>
        </p:blipFill>
        <p:spPr>
          <a:xfrm>
            <a:off x="-2328936" y="-1611560"/>
            <a:ext cx="26428835" cy="14866221"/>
          </a:xfrm>
          <a:prstGeom prst="rect">
            <a:avLst/>
          </a:prstGeom>
        </p:spPr>
      </p:pic>
      <p:sp>
        <p:nvSpPr>
          <p:cNvPr id="5" name="Rectangle 4">
            <a:extLst>
              <a:ext uri="{FF2B5EF4-FFF2-40B4-BE49-F238E27FC236}">
                <a16:creationId xmlns:a16="http://schemas.microsoft.com/office/drawing/2014/main" id="{0677F3A6-C467-ED4A-87E3-B7DAE1008302}"/>
              </a:ext>
            </a:extLst>
          </p:cNvPr>
          <p:cNvSpPr/>
          <p:nvPr/>
        </p:nvSpPr>
        <p:spPr>
          <a:xfrm rot="21427610">
            <a:off x="476449" y="2755506"/>
            <a:ext cx="7636769" cy="1266828"/>
          </a:xfrm>
          <a:prstGeom prst="rect">
            <a:avLst/>
          </a:prstGeom>
          <a:solidFill>
            <a:srgbClr val="FACFCB"/>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CD4995C0-329A-5FB7-FE68-8E727FCB5067}"/>
              </a:ext>
            </a:extLst>
          </p:cNvPr>
          <p:cNvSpPr txBox="1">
            <a:spLocks/>
          </p:cNvSpPr>
          <p:nvPr/>
        </p:nvSpPr>
        <p:spPr>
          <a:xfrm rot="21410044">
            <a:off x="503034" y="2434103"/>
            <a:ext cx="7502928" cy="17251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8800" b="1" dirty="0">
                <a:solidFill>
                  <a:srgbClr val="1E2A4C"/>
                </a:solidFill>
                <a:latin typeface="Jost" pitchFamily="2" charset="0"/>
                <a:ea typeface="Jost" pitchFamily="2" charset="0"/>
                <a:cs typeface="Poppins" panose="00000500000000000000" pitchFamily="2" charset="0"/>
              </a:rPr>
              <a:t>Qualifications</a:t>
            </a:r>
          </a:p>
        </p:txBody>
      </p:sp>
      <p:sp>
        <p:nvSpPr>
          <p:cNvPr id="15" name="Rectangle 14">
            <a:extLst>
              <a:ext uri="{FF2B5EF4-FFF2-40B4-BE49-F238E27FC236}">
                <a16:creationId xmlns:a16="http://schemas.microsoft.com/office/drawing/2014/main" id="{7519F4A2-5158-FF00-E748-A948512BCE1D}"/>
              </a:ext>
            </a:extLst>
          </p:cNvPr>
          <p:cNvSpPr/>
          <p:nvPr/>
        </p:nvSpPr>
        <p:spPr>
          <a:xfrm rot="21322021">
            <a:off x="1917830" y="1466439"/>
            <a:ext cx="4862783" cy="1266828"/>
          </a:xfrm>
          <a:prstGeom prst="rect">
            <a:avLst/>
          </a:prstGeom>
          <a:solidFill>
            <a:srgbClr val="FACFCB"/>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itle 1">
            <a:extLst>
              <a:ext uri="{FF2B5EF4-FFF2-40B4-BE49-F238E27FC236}">
                <a16:creationId xmlns:a16="http://schemas.microsoft.com/office/drawing/2014/main" id="{A1DC13E5-F5C0-BDBD-55D7-76F37BFC72E3}"/>
              </a:ext>
            </a:extLst>
          </p:cNvPr>
          <p:cNvSpPr txBox="1">
            <a:spLocks/>
          </p:cNvSpPr>
          <p:nvPr/>
        </p:nvSpPr>
        <p:spPr>
          <a:xfrm rot="21297238">
            <a:off x="2145991" y="2340991"/>
            <a:ext cx="4990940" cy="5094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8800" b="1" dirty="0">
                <a:solidFill>
                  <a:srgbClr val="1E2A4C"/>
                </a:solidFill>
                <a:latin typeface="Jost" pitchFamily="2" charset="0"/>
                <a:ea typeface="Jost" pitchFamily="2" charset="0"/>
                <a:cs typeface="Poppins" panose="00000500000000000000" pitchFamily="2" charset="0"/>
              </a:rPr>
              <a:t>National</a:t>
            </a:r>
          </a:p>
        </p:txBody>
      </p:sp>
      <p:sp>
        <p:nvSpPr>
          <p:cNvPr id="8" name="Title 1">
            <a:extLst>
              <a:ext uri="{FF2B5EF4-FFF2-40B4-BE49-F238E27FC236}">
                <a16:creationId xmlns:a16="http://schemas.microsoft.com/office/drawing/2014/main" id="{145ADA8E-2139-7CF0-8EBF-35CD688BE709}"/>
              </a:ext>
            </a:extLst>
          </p:cNvPr>
          <p:cNvSpPr txBox="1">
            <a:spLocks/>
          </p:cNvSpPr>
          <p:nvPr/>
        </p:nvSpPr>
        <p:spPr>
          <a:xfrm>
            <a:off x="707771" y="4708726"/>
            <a:ext cx="5279838" cy="7598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2000" b="1" dirty="0">
                <a:solidFill>
                  <a:srgbClr val="1E2A4C"/>
                </a:solidFill>
                <a:latin typeface="Jost" pitchFamily="2" charset="0"/>
                <a:ea typeface="Jost" pitchFamily="2" charset="0"/>
                <a:cs typeface="Poppins" panose="00000500000000000000" pitchFamily="2" charset="0"/>
              </a:rPr>
              <a:t>What you need to know about National 5, Higher and Advanced Higher coursework.</a:t>
            </a:r>
          </a:p>
        </p:txBody>
      </p:sp>
      <p:pic>
        <p:nvPicPr>
          <p:cNvPr id="16" name="Picture 15">
            <a:extLst>
              <a:ext uri="{FF2B5EF4-FFF2-40B4-BE49-F238E27FC236}">
                <a16:creationId xmlns:a16="http://schemas.microsoft.com/office/drawing/2014/main" id="{96D79F3B-E1CB-0351-15E6-0B3DC451CCA5}"/>
              </a:ext>
            </a:extLst>
          </p:cNvPr>
          <p:cNvPicPr>
            <a:picLocks noGrp="1" noRot="1" noChangeAspect="1" noMove="1" noResize="1" noEditPoints="1" noAdjustHandles="1" noChangeArrowheads="1" noChangeShapeType="1" noCrop="1"/>
          </p:cNvPicPr>
          <p:nvPr/>
        </p:nvPicPr>
        <p:blipFill>
          <a:blip r:embed="rId5"/>
          <a:stretch>
            <a:fillRect/>
          </a:stretch>
        </p:blipFill>
        <p:spPr>
          <a:xfrm>
            <a:off x="335360" y="5898340"/>
            <a:ext cx="2599026" cy="886766"/>
          </a:xfrm>
          <a:prstGeom prst="rect">
            <a:avLst/>
          </a:prstGeom>
        </p:spPr>
      </p:pic>
      <p:pic>
        <p:nvPicPr>
          <p:cNvPr id="6" name="Picture 5">
            <a:extLst>
              <a:ext uri="{FF2B5EF4-FFF2-40B4-BE49-F238E27FC236}">
                <a16:creationId xmlns:a16="http://schemas.microsoft.com/office/drawing/2014/main" id="{24981A97-D91A-8050-47A0-C25FB58E47C7}"/>
              </a:ext>
            </a:extLst>
          </p:cNvPr>
          <p:cNvPicPr>
            <a:picLocks noGrp="1" noRot="1" noChangeAspect="1" noMove="1" noResize="1" noEditPoints="1" noAdjustHandles="1" noChangeArrowheads="1" noChangeShapeType="1" noCrop="1"/>
          </p:cNvPicPr>
          <p:nvPr/>
        </p:nvPicPr>
        <p:blipFill>
          <a:blip r:embed="rId6"/>
          <a:stretch>
            <a:fillRect/>
          </a:stretch>
        </p:blipFill>
        <p:spPr>
          <a:xfrm>
            <a:off x="9770184" y="116632"/>
            <a:ext cx="1929307" cy="1929307"/>
          </a:xfrm>
          <a:prstGeom prst="rect">
            <a:avLst/>
          </a:prstGeom>
        </p:spPr>
      </p:pic>
    </p:spTree>
    <p:extLst>
      <p:ext uri="{BB962C8B-B14F-4D97-AF65-F5344CB8AC3E}">
        <p14:creationId xmlns:p14="http://schemas.microsoft.com/office/powerpoint/2010/main" val="2600855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88FEDB-04A0-10C9-49F0-09AAB0D7C60C}"/>
              </a:ext>
            </a:extLst>
          </p:cNvPr>
          <p:cNvSpPr/>
          <p:nvPr/>
        </p:nvSpPr>
        <p:spPr>
          <a:xfrm>
            <a:off x="-168696" y="-171400"/>
            <a:ext cx="12817424" cy="7416824"/>
          </a:xfrm>
          <a:prstGeom prst="rect">
            <a:avLst/>
          </a:prstGeom>
          <a:solidFill>
            <a:srgbClr val="FACFCB"/>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BD19EA64-D783-EF96-5E58-6B74878ECE8E}"/>
              </a:ext>
            </a:extLst>
          </p:cNvPr>
          <p:cNvSpPr txBox="1">
            <a:spLocks/>
          </p:cNvSpPr>
          <p:nvPr/>
        </p:nvSpPr>
        <p:spPr>
          <a:xfrm>
            <a:off x="623392" y="980728"/>
            <a:ext cx="8110309" cy="9555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4400" b="1" dirty="0">
                <a:solidFill>
                  <a:srgbClr val="1E2A4C"/>
                </a:solidFill>
                <a:latin typeface="Jost" pitchFamily="2" charset="0"/>
                <a:ea typeface="Jost" pitchFamily="2" charset="0"/>
                <a:cs typeface="Poppins" panose="00000500000000000000" pitchFamily="2" charset="0"/>
              </a:rPr>
              <a:t>Information from Qualifications Scotland</a:t>
            </a:r>
          </a:p>
        </p:txBody>
      </p:sp>
      <p:sp>
        <p:nvSpPr>
          <p:cNvPr id="9" name="Content Placeholder 2">
            <a:extLst>
              <a:ext uri="{FF2B5EF4-FFF2-40B4-BE49-F238E27FC236}">
                <a16:creationId xmlns:a16="http://schemas.microsoft.com/office/drawing/2014/main" id="{5A70FCB8-6712-0FF6-13EA-B29ECF0EA4B5}"/>
              </a:ext>
            </a:extLst>
          </p:cNvPr>
          <p:cNvSpPr txBox="1">
            <a:spLocks/>
          </p:cNvSpPr>
          <p:nvPr/>
        </p:nvSpPr>
        <p:spPr>
          <a:xfrm>
            <a:off x="311697" y="2348880"/>
            <a:ext cx="7970088" cy="4320479"/>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Find out about the different National Qualifications and how they are assessed.</a:t>
            </a:r>
          </a:p>
          <a:p>
            <a:pPr marL="914400" lvl="1" indent="-457200" algn="l">
              <a:buFont typeface="Arial" panose="020B0604020202020204" pitchFamily="34" charset="0"/>
              <a:buChar char="•"/>
            </a:pPr>
            <a:endParaRPr lang="en-GB" sz="1600" dirty="0">
              <a:solidFill>
                <a:srgbClr val="252D5C"/>
              </a:solidFill>
              <a:latin typeface="Jost" pitchFamily="2" charset="0"/>
              <a:ea typeface="Jost" pitchFamily="2" charset="0"/>
              <a:cs typeface="Poppins"/>
            </a:endParaRPr>
          </a:p>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Understand more about assessment arrangements and how to put them in place.</a:t>
            </a:r>
          </a:p>
          <a:p>
            <a:pPr marL="914400" lvl="1" indent="-457200" algn="l">
              <a:buFont typeface="Arial" panose="020B0604020202020204" pitchFamily="34" charset="0"/>
              <a:buChar char="•"/>
            </a:pPr>
            <a:endParaRPr lang="en-GB" sz="1600" dirty="0">
              <a:solidFill>
                <a:srgbClr val="252D5C"/>
              </a:solidFill>
              <a:latin typeface="Jost" pitchFamily="2" charset="0"/>
              <a:ea typeface="Jost" pitchFamily="2" charset="0"/>
              <a:cs typeface="Poppins"/>
            </a:endParaRPr>
          </a:p>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Learn about different types of coursework as well as how to complete and submit yours.</a:t>
            </a:r>
          </a:p>
          <a:p>
            <a:pPr marL="914400" lvl="1" indent="-457200" algn="l">
              <a:buFont typeface="Arial" panose="020B0604020202020204" pitchFamily="34" charset="0"/>
              <a:buChar char="•"/>
            </a:pPr>
            <a:endParaRPr lang="en-GB" sz="1600" dirty="0">
              <a:solidFill>
                <a:srgbClr val="252D5C"/>
              </a:solidFill>
              <a:latin typeface="Jost" pitchFamily="2" charset="0"/>
              <a:ea typeface="Jost" pitchFamily="2" charset="0"/>
              <a:cs typeface="Poppins"/>
            </a:endParaRPr>
          </a:p>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Understand the rules and what happens if you break them.</a:t>
            </a:r>
          </a:p>
          <a:p>
            <a:pPr marL="457200" indent="-457200" algn="l">
              <a:buFont typeface="Arial" panose="020B0604020202020204" pitchFamily="34" charset="0"/>
              <a:buChar char="•"/>
            </a:pPr>
            <a:endParaRPr lang="en-GB" sz="2200" dirty="0">
              <a:solidFill>
                <a:srgbClr val="1E2A4C"/>
              </a:solidFill>
              <a:latin typeface="Jost" pitchFamily="2" charset="0"/>
              <a:ea typeface="Jost" pitchFamily="2" charset="0"/>
              <a:cs typeface="Poppins" panose="00000500000000000000" pitchFamily="2" charset="0"/>
            </a:endParaRPr>
          </a:p>
          <a:p>
            <a:pPr algn="l"/>
            <a:endParaRPr lang="en-GB" sz="2200" dirty="0">
              <a:solidFill>
                <a:srgbClr val="1E2A4C"/>
              </a:solidFill>
              <a:latin typeface="Jost" pitchFamily="2" charset="0"/>
              <a:ea typeface="Jost" pitchFamily="2" charset="0"/>
              <a:cs typeface="Poppins" panose="00000500000000000000" pitchFamily="2" charset="0"/>
            </a:endParaRPr>
          </a:p>
        </p:txBody>
      </p:sp>
      <p:pic>
        <p:nvPicPr>
          <p:cNvPr id="8" name="Picture 7">
            <a:extLst>
              <a:ext uri="{FF2B5EF4-FFF2-40B4-BE49-F238E27FC236}">
                <a16:creationId xmlns:a16="http://schemas.microsoft.com/office/drawing/2014/main" id="{2C428FFF-8FBB-3FF8-93D7-A6A4ADBF92BF}"/>
              </a:ext>
            </a:extLst>
          </p:cNvPr>
          <p:cNvPicPr>
            <a:picLocks noGrp="1" noRot="1" noChangeAspect="1" noMove="1" noResize="1" noEditPoints="1" noAdjustHandles="1" noChangeArrowheads="1" noChangeShapeType="1" noCrop="1"/>
          </p:cNvPicPr>
          <p:nvPr/>
        </p:nvPicPr>
        <p:blipFill>
          <a:blip r:embed="rId3"/>
          <a:stretch>
            <a:fillRect/>
          </a:stretch>
        </p:blipFill>
        <p:spPr>
          <a:xfrm>
            <a:off x="8281784" y="188640"/>
            <a:ext cx="2232639" cy="1798766"/>
          </a:xfrm>
          <a:prstGeom prst="rect">
            <a:avLst/>
          </a:prstGeom>
        </p:spPr>
      </p:pic>
      <p:pic>
        <p:nvPicPr>
          <p:cNvPr id="11" name="Picture 10">
            <a:extLst>
              <a:ext uri="{FF2B5EF4-FFF2-40B4-BE49-F238E27FC236}">
                <a16:creationId xmlns:a16="http://schemas.microsoft.com/office/drawing/2014/main" id="{A47DE467-24F9-D7E8-9BCD-CC15E4B7EE6C}"/>
              </a:ext>
            </a:extLst>
          </p:cNvPr>
          <p:cNvPicPr>
            <a:picLocks noGrp="1" noRot="1" noChangeAspect="1" noMove="1" noResize="1" noEditPoints="1" noAdjustHandles="1" noChangeArrowheads="1" noChangeShapeType="1" noCrop="1"/>
          </p:cNvPicPr>
          <p:nvPr/>
        </p:nvPicPr>
        <p:blipFill>
          <a:blip r:embed="rId4"/>
          <a:stretch>
            <a:fillRect/>
          </a:stretch>
        </p:blipFill>
        <p:spPr>
          <a:xfrm>
            <a:off x="8287774" y="3071828"/>
            <a:ext cx="2232641" cy="1798767"/>
          </a:xfrm>
          <a:prstGeom prst="rect">
            <a:avLst/>
          </a:prstGeom>
        </p:spPr>
      </p:pic>
      <p:pic>
        <p:nvPicPr>
          <p:cNvPr id="15" name="Picture 14">
            <a:extLst>
              <a:ext uri="{FF2B5EF4-FFF2-40B4-BE49-F238E27FC236}">
                <a16:creationId xmlns:a16="http://schemas.microsoft.com/office/drawing/2014/main" id="{FEA01402-6F58-D812-660A-C034A1CE2A35}"/>
              </a:ext>
            </a:extLst>
          </p:cNvPr>
          <p:cNvPicPr>
            <a:picLocks noGrp="1" noRot="1" noChangeAspect="1" noMove="1" noResize="1" noEditPoints="1" noAdjustHandles="1" noChangeArrowheads="1" noChangeShapeType="1" noCrop="1"/>
          </p:cNvPicPr>
          <p:nvPr/>
        </p:nvPicPr>
        <p:blipFill>
          <a:blip r:embed="rId5"/>
          <a:stretch>
            <a:fillRect/>
          </a:stretch>
        </p:blipFill>
        <p:spPr>
          <a:xfrm>
            <a:off x="10272464" y="1810439"/>
            <a:ext cx="2041956" cy="1645138"/>
          </a:xfrm>
          <a:prstGeom prst="rect">
            <a:avLst/>
          </a:prstGeom>
        </p:spPr>
      </p:pic>
      <p:pic>
        <p:nvPicPr>
          <p:cNvPr id="17" name="Picture 16">
            <a:extLst>
              <a:ext uri="{FF2B5EF4-FFF2-40B4-BE49-F238E27FC236}">
                <a16:creationId xmlns:a16="http://schemas.microsoft.com/office/drawing/2014/main" id="{8A119818-AA31-316F-3AB9-3A1018ABEBEA}"/>
              </a:ext>
            </a:extLst>
          </p:cNvPr>
          <p:cNvPicPr>
            <a:picLocks noGrp="1" noRot="1" noChangeAspect="1" noMove="1" noResize="1" noEditPoints="1" noAdjustHandles="1" noChangeArrowheads="1" noChangeShapeType="1" noCrop="1"/>
          </p:cNvPicPr>
          <p:nvPr/>
        </p:nvPicPr>
        <p:blipFill>
          <a:blip r:embed="rId6"/>
          <a:stretch>
            <a:fillRect/>
          </a:stretch>
        </p:blipFill>
        <p:spPr>
          <a:xfrm>
            <a:off x="10269906" y="4947407"/>
            <a:ext cx="2041956" cy="1645139"/>
          </a:xfrm>
          <a:prstGeom prst="rect">
            <a:avLst/>
          </a:prstGeom>
        </p:spPr>
      </p:pic>
    </p:spTree>
    <p:extLst>
      <p:ext uri="{BB962C8B-B14F-4D97-AF65-F5344CB8AC3E}">
        <p14:creationId xmlns:p14="http://schemas.microsoft.com/office/powerpoint/2010/main" val="876278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048ED-EB46-D9EE-C88E-DA09DFD25CE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2C9D0CB-EDBA-A348-3B9C-2ADE183DAC37}"/>
              </a:ext>
            </a:extLst>
          </p:cNvPr>
          <p:cNvSpPr/>
          <p:nvPr/>
        </p:nvSpPr>
        <p:spPr>
          <a:xfrm>
            <a:off x="-168696" y="-171400"/>
            <a:ext cx="12817424" cy="7416824"/>
          </a:xfrm>
          <a:prstGeom prst="rect">
            <a:avLst/>
          </a:prstGeom>
          <a:solidFill>
            <a:srgbClr val="FDFCF3"/>
          </a:solidFill>
          <a:ln>
            <a:solidFill>
              <a:srgbClr val="FDFC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3">
            <a:extLst>
              <a:ext uri="{FF2B5EF4-FFF2-40B4-BE49-F238E27FC236}">
                <a16:creationId xmlns:a16="http://schemas.microsoft.com/office/drawing/2014/main" id="{50A9C8E9-2EC8-3A56-257A-A32790E0F3FA}"/>
              </a:ext>
            </a:extLst>
          </p:cNvPr>
          <p:cNvSpPr>
            <a:spLocks noGrp="1"/>
          </p:cNvSpPr>
          <p:nvPr>
            <p:ph type="title"/>
          </p:nvPr>
        </p:nvSpPr>
        <p:spPr>
          <a:xfrm>
            <a:off x="695400" y="615119"/>
            <a:ext cx="9937104" cy="941673"/>
          </a:xfrm>
        </p:spPr>
        <p:txBody>
          <a:bodyPr/>
          <a:lstStyle/>
          <a:p>
            <a:r>
              <a:rPr lang="en-GB" sz="4400" dirty="0"/>
              <a:t>Assessment Arrangements </a:t>
            </a:r>
          </a:p>
        </p:txBody>
      </p:sp>
      <p:sp>
        <p:nvSpPr>
          <p:cNvPr id="8" name="Content Placeholder 2">
            <a:extLst>
              <a:ext uri="{FF2B5EF4-FFF2-40B4-BE49-F238E27FC236}">
                <a16:creationId xmlns:a16="http://schemas.microsoft.com/office/drawing/2014/main" id="{4052DB82-A589-93B7-54A1-BB0EB764AF37}"/>
              </a:ext>
            </a:extLst>
          </p:cNvPr>
          <p:cNvSpPr txBox="1">
            <a:spLocks/>
          </p:cNvSpPr>
          <p:nvPr/>
        </p:nvSpPr>
        <p:spPr>
          <a:xfrm>
            <a:off x="710184" y="1772816"/>
            <a:ext cx="7477078" cy="3909420"/>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GB" sz="4000" b="1" baseline="30000" dirty="0">
                <a:solidFill>
                  <a:srgbClr val="1E2A4C"/>
                </a:solidFill>
                <a:latin typeface="Jost" pitchFamily="2" charset="0"/>
                <a:ea typeface="Jost" pitchFamily="2" charset="0"/>
                <a:cs typeface="Poppins"/>
              </a:rPr>
              <a:t>Assessment arrangements are adjustments that can be made to the assessment process. </a:t>
            </a:r>
          </a:p>
          <a:p>
            <a:pPr algn="l">
              <a:lnSpc>
                <a:spcPct val="100000"/>
              </a:lnSpc>
            </a:pPr>
            <a:endParaRPr lang="en-GB" sz="2200" b="1" baseline="30000" dirty="0">
              <a:solidFill>
                <a:srgbClr val="1E2A4C"/>
              </a:solidFill>
              <a:latin typeface="Jost" pitchFamily="2" charset="0"/>
              <a:ea typeface="Jost" pitchFamily="2" charset="0"/>
              <a:cs typeface="Poppins"/>
            </a:endParaRPr>
          </a:p>
          <a:p>
            <a:pPr marL="914400" lvl="1" indent="-457200" algn="l">
              <a:buFont typeface="Arial" panose="020B0604020202020204" pitchFamily="34" charset="0"/>
              <a:buChar char="•"/>
            </a:pPr>
            <a:r>
              <a:rPr lang="en-GB" sz="2200" dirty="0">
                <a:solidFill>
                  <a:srgbClr val="1E2A4C"/>
                </a:solidFill>
                <a:latin typeface="Jost" pitchFamily="2" charset="0"/>
                <a:ea typeface="Jost" pitchFamily="2" charset="0"/>
                <a:cs typeface="Poppins"/>
              </a:rPr>
              <a:t>They are for learners who are disabled as well as those who have additional support needs.</a:t>
            </a:r>
          </a:p>
          <a:p>
            <a:pPr lvl="1" algn="l"/>
            <a:endParaRPr lang="en-GB" sz="2200" dirty="0">
              <a:solidFill>
                <a:srgbClr val="1E2A4C"/>
              </a:solidFill>
              <a:latin typeface="Jost" pitchFamily="2" charset="0"/>
              <a:ea typeface="Jost" pitchFamily="2" charset="0"/>
              <a:cs typeface="Poppins"/>
            </a:endParaRPr>
          </a:p>
          <a:p>
            <a:pPr marL="914400" marR="0" lvl="1" indent="-457200" algn="l">
              <a:buFont typeface="Arial" panose="020B0604020202020204" pitchFamily="34" charset="0"/>
              <a:buChar char="•"/>
            </a:pPr>
            <a:r>
              <a:rPr lang="en-GB" sz="2200" dirty="0">
                <a:solidFill>
                  <a:srgbClr val="1E2A4C"/>
                </a:solidFill>
                <a:latin typeface="Jost" pitchFamily="2" charset="0"/>
                <a:ea typeface="Jost" pitchFamily="2" charset="0"/>
                <a:cs typeface="Poppins"/>
              </a:rPr>
              <a:t>They allow learners to show the relevant knowledge, skills and understanding of the course.</a:t>
            </a:r>
          </a:p>
          <a:p>
            <a:pPr marR="0" lvl="1" algn="l"/>
            <a:endParaRPr lang="en-GB" sz="2200" dirty="0">
              <a:solidFill>
                <a:srgbClr val="1E2A4C"/>
              </a:solidFill>
              <a:latin typeface="Jost" pitchFamily="2" charset="0"/>
              <a:ea typeface="Jost" pitchFamily="2" charset="0"/>
              <a:cs typeface="Poppins"/>
            </a:endParaRPr>
          </a:p>
          <a:p>
            <a:pPr marL="914400" marR="0" lvl="1" indent="-457200" algn="l">
              <a:buFont typeface="Arial" panose="020B0604020202020204" pitchFamily="34" charset="0"/>
              <a:buChar char="•"/>
            </a:pPr>
            <a:r>
              <a:rPr lang="en-GB" sz="2200" dirty="0">
                <a:solidFill>
                  <a:srgbClr val="1E2A4C"/>
                </a:solidFill>
                <a:latin typeface="Jost" pitchFamily="2" charset="0"/>
                <a:ea typeface="Jost" pitchFamily="2" charset="0"/>
                <a:cs typeface="Poppins"/>
              </a:rPr>
              <a:t>They can be put in place for coursework and performances, as well as exams.</a:t>
            </a:r>
          </a:p>
          <a:p>
            <a:pPr marR="0" algn="l" rtl="0"/>
            <a:endParaRPr lang="en-GB" sz="2000" b="1" baseline="30000" dirty="0">
              <a:solidFill>
                <a:srgbClr val="1E2A4C"/>
              </a:solidFill>
              <a:latin typeface="Jost" pitchFamily="2" charset="0"/>
              <a:ea typeface="Jost" pitchFamily="2" charset="0"/>
              <a:cs typeface="Poppins" panose="00000500000000000000" pitchFamily="2" charset="0"/>
            </a:endParaRPr>
          </a:p>
        </p:txBody>
      </p:sp>
      <p:sp>
        <p:nvSpPr>
          <p:cNvPr id="5" name="Oval 4">
            <a:extLst>
              <a:ext uri="{FF2B5EF4-FFF2-40B4-BE49-F238E27FC236}">
                <a16:creationId xmlns:a16="http://schemas.microsoft.com/office/drawing/2014/main" id="{770A76CB-8BC7-4311-2D76-166AB2120BF2}"/>
              </a:ext>
            </a:extLst>
          </p:cNvPr>
          <p:cNvSpPr>
            <a:spLocks noGrp="1" noRot="1" noMove="1" noResize="1" noEditPoints="1" noAdjustHandles="1" noChangeArrowheads="1" noChangeShapeType="1"/>
          </p:cNvSpPr>
          <p:nvPr/>
        </p:nvSpPr>
        <p:spPr>
          <a:xfrm>
            <a:off x="8542757" y="3747467"/>
            <a:ext cx="6336704" cy="6342273"/>
          </a:xfrm>
          <a:prstGeom prst="ellipse">
            <a:avLst/>
          </a:prstGeom>
          <a:solidFill>
            <a:srgbClr val="FACFCB"/>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793B2C54-7561-2458-4D70-C70BC25E0B17}"/>
              </a:ext>
            </a:extLst>
          </p:cNvPr>
          <p:cNvPicPr>
            <a:picLocks noGrp="1" noRot="1" noChangeAspect="1" noMove="1" noResize="1" noEditPoints="1" noAdjustHandles="1" noChangeArrowheads="1" noChangeShapeType="1" noCrop="1"/>
          </p:cNvPicPr>
          <p:nvPr/>
        </p:nvPicPr>
        <p:blipFill>
          <a:blip r:embed="rId3"/>
          <a:stretch>
            <a:fillRect/>
          </a:stretch>
        </p:blipFill>
        <p:spPr>
          <a:xfrm>
            <a:off x="7897435" y="2160240"/>
            <a:ext cx="5085184" cy="5085184"/>
          </a:xfrm>
          <a:prstGeom prst="rect">
            <a:avLst/>
          </a:prstGeom>
        </p:spPr>
      </p:pic>
    </p:spTree>
    <p:extLst>
      <p:ext uri="{BB962C8B-B14F-4D97-AF65-F5344CB8AC3E}">
        <p14:creationId xmlns:p14="http://schemas.microsoft.com/office/powerpoint/2010/main" val="2441666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F2E0C-996F-3F0B-DE2F-A81C2673A5F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1F14B54-BB6C-BA6F-D03C-5DAB792BF1DD}"/>
              </a:ext>
            </a:extLst>
          </p:cNvPr>
          <p:cNvSpPr>
            <a:spLocks noGrp="1" noRot="1" noMove="1" noResize="1" noEditPoints="1" noAdjustHandles="1" noChangeArrowheads="1" noChangeShapeType="1"/>
          </p:cNvSpPr>
          <p:nvPr/>
        </p:nvSpPr>
        <p:spPr>
          <a:xfrm>
            <a:off x="-168696" y="-171400"/>
            <a:ext cx="12817424" cy="7416824"/>
          </a:xfrm>
          <a:prstGeom prst="rect">
            <a:avLst/>
          </a:prstGeom>
          <a:solidFill>
            <a:srgbClr val="FEDB7A"/>
          </a:solidFill>
          <a:ln>
            <a:solidFill>
              <a:srgbClr val="FEDB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C6F0BFF1-2C30-C8AE-5407-2FD3BA83BC17}"/>
              </a:ext>
            </a:extLst>
          </p:cNvPr>
          <p:cNvSpPr txBox="1">
            <a:spLocks/>
          </p:cNvSpPr>
          <p:nvPr/>
        </p:nvSpPr>
        <p:spPr>
          <a:xfrm>
            <a:off x="519733" y="-243408"/>
            <a:ext cx="11056963" cy="203592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4400" b="1" dirty="0">
                <a:solidFill>
                  <a:srgbClr val="252D5C"/>
                </a:solidFill>
                <a:latin typeface="Jost" pitchFamily="2" charset="0"/>
                <a:ea typeface="Jost" pitchFamily="2" charset="0"/>
                <a:cs typeface="Poppins" panose="00000500000000000000" pitchFamily="2" charset="0"/>
              </a:rPr>
              <a:t>Coursework rules – </a:t>
            </a:r>
          </a:p>
          <a:p>
            <a:pPr algn="l">
              <a:lnSpc>
                <a:spcPct val="100000"/>
              </a:lnSpc>
            </a:pPr>
            <a:endParaRPr lang="en-GB" sz="1400" b="1" dirty="0">
              <a:solidFill>
                <a:srgbClr val="252D5C"/>
              </a:solidFill>
              <a:latin typeface="Jost" pitchFamily="2" charset="0"/>
              <a:ea typeface="Jost" pitchFamily="2" charset="0"/>
              <a:cs typeface="Poppins" panose="00000500000000000000" pitchFamily="2" charset="0"/>
            </a:endParaRPr>
          </a:p>
          <a:p>
            <a:pPr algn="l">
              <a:lnSpc>
                <a:spcPct val="100000"/>
              </a:lnSpc>
            </a:pPr>
            <a:r>
              <a:rPr lang="en-GB" sz="3000" b="1" dirty="0">
                <a:solidFill>
                  <a:srgbClr val="252D5C"/>
                </a:solidFill>
                <a:latin typeface="Jost" pitchFamily="2" charset="0"/>
                <a:ea typeface="Jost" pitchFamily="2" charset="0"/>
                <a:cs typeface="Poppins" panose="00000500000000000000" pitchFamily="2" charset="0"/>
              </a:rPr>
              <a:t>Cheating: plagiarism</a:t>
            </a:r>
          </a:p>
        </p:txBody>
      </p:sp>
      <p:sp>
        <p:nvSpPr>
          <p:cNvPr id="6" name="Content Placeholder 2">
            <a:extLst>
              <a:ext uri="{FF2B5EF4-FFF2-40B4-BE49-F238E27FC236}">
                <a16:creationId xmlns:a16="http://schemas.microsoft.com/office/drawing/2014/main" id="{55A0998C-61C6-D678-7E84-04F7ED91D2B3}"/>
              </a:ext>
            </a:extLst>
          </p:cNvPr>
          <p:cNvSpPr txBox="1">
            <a:spLocks/>
          </p:cNvSpPr>
          <p:nvPr/>
        </p:nvSpPr>
        <p:spPr>
          <a:xfrm>
            <a:off x="519733" y="2220864"/>
            <a:ext cx="8600603" cy="2792312"/>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200" dirty="0">
                <a:solidFill>
                  <a:srgbClr val="252D5C"/>
                </a:solidFill>
                <a:latin typeface="Jost" pitchFamily="2" charset="0"/>
                <a:ea typeface="Jost" pitchFamily="2" charset="0"/>
                <a:cs typeface="Poppins" panose="00000500000000000000" pitchFamily="2" charset="0"/>
              </a:rPr>
              <a:t>If you are using sources:</a:t>
            </a:r>
          </a:p>
          <a:p>
            <a:pPr algn="l"/>
            <a:endParaRPr lang="en-GB" sz="1200" b="1" dirty="0">
              <a:solidFill>
                <a:srgbClr val="252D5C"/>
              </a:solidFill>
              <a:latin typeface="Jost" pitchFamily="2" charset="0"/>
              <a:ea typeface="Jost" pitchFamily="2" charset="0"/>
              <a:cs typeface="Poppins" panose="00000500000000000000" pitchFamily="2" charset="0"/>
            </a:endParaRPr>
          </a:p>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Use ‘quotation marks’ around text and say where it’s from</a:t>
            </a:r>
          </a:p>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Give a reference for diagrams or illustrations</a:t>
            </a:r>
          </a:p>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Create a bibliography (list of sources) at the end of your work</a:t>
            </a:r>
          </a:p>
          <a:p>
            <a:pPr marL="914400" lvl="1" indent="-457200" algn="l">
              <a:lnSpc>
                <a:spcPct val="100000"/>
              </a:lnSpc>
              <a:buFont typeface="Arial" panose="020B0604020202020204" pitchFamily="34" charset="0"/>
              <a:buChar char="•"/>
            </a:pPr>
            <a:r>
              <a:rPr lang="en-GB" sz="2200" dirty="0">
                <a:solidFill>
                  <a:srgbClr val="252D5C"/>
                </a:solidFill>
                <a:latin typeface="Jost" pitchFamily="2" charset="0"/>
                <a:ea typeface="Jost" pitchFamily="2" charset="0"/>
                <a:cs typeface="Poppins"/>
              </a:rPr>
              <a:t>Don’t use text created by GenAI</a:t>
            </a:r>
          </a:p>
          <a:p>
            <a:pPr marL="914400" lvl="1"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Check with your teacher</a:t>
            </a:r>
            <a:endParaRPr lang="en-GB" sz="2200" dirty="0">
              <a:solidFill>
                <a:srgbClr val="252D5C"/>
              </a:solidFill>
              <a:latin typeface="Jost" pitchFamily="2" charset="0"/>
              <a:ea typeface="Jost" pitchFamily="2" charset="0"/>
              <a:cs typeface="Poppins" panose="00000500000000000000" pitchFamily="2" charset="0"/>
            </a:endParaRPr>
          </a:p>
        </p:txBody>
      </p:sp>
      <p:sp>
        <p:nvSpPr>
          <p:cNvPr id="8" name="Rectangle: Rounded Corners 7">
            <a:extLst>
              <a:ext uri="{FF2B5EF4-FFF2-40B4-BE49-F238E27FC236}">
                <a16:creationId xmlns:a16="http://schemas.microsoft.com/office/drawing/2014/main" id="{C3D88552-AFED-A09B-54FC-1358ED2784EC}"/>
              </a:ext>
            </a:extLst>
          </p:cNvPr>
          <p:cNvSpPr/>
          <p:nvPr/>
        </p:nvSpPr>
        <p:spPr>
          <a:xfrm>
            <a:off x="519733" y="5157192"/>
            <a:ext cx="11672267" cy="1224136"/>
          </a:xfrm>
          <a:prstGeom prst="roundRect">
            <a:avLst/>
          </a:prstGeom>
          <a:solidFill>
            <a:srgbClr val="FFE8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5331F3FA-A30F-6D5C-0008-50D6D86D2D55}"/>
              </a:ext>
            </a:extLst>
          </p:cNvPr>
          <p:cNvSpPr txBox="1">
            <a:spLocks/>
          </p:cNvSpPr>
          <p:nvPr/>
        </p:nvSpPr>
        <p:spPr>
          <a:xfrm>
            <a:off x="707936" y="5549538"/>
            <a:ext cx="11503495" cy="57976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200" dirty="0">
                <a:solidFill>
                  <a:srgbClr val="252D5C"/>
                </a:solidFill>
                <a:latin typeface="Jost" pitchFamily="2" charset="0"/>
                <a:ea typeface="Jost" pitchFamily="2" charset="0"/>
                <a:cs typeface="Poppins" panose="00000500000000000000" pitchFamily="2" charset="0"/>
              </a:rPr>
              <a:t>If there is a word count, you </a:t>
            </a:r>
            <a:r>
              <a:rPr lang="en-GB" sz="2200" b="1" dirty="0">
                <a:solidFill>
                  <a:srgbClr val="252D5C"/>
                </a:solidFill>
                <a:latin typeface="Jost" pitchFamily="2" charset="0"/>
                <a:ea typeface="Jost" pitchFamily="2" charset="0"/>
                <a:cs typeface="Poppins" panose="00000500000000000000" pitchFamily="2" charset="0"/>
              </a:rPr>
              <a:t>must</a:t>
            </a:r>
            <a:r>
              <a:rPr lang="en-GB" sz="2200" dirty="0">
                <a:solidFill>
                  <a:srgbClr val="252D5C"/>
                </a:solidFill>
                <a:latin typeface="Jost" pitchFamily="2" charset="0"/>
                <a:ea typeface="Jost" pitchFamily="2" charset="0"/>
                <a:cs typeface="Poppins" panose="00000500000000000000" pitchFamily="2" charset="0"/>
              </a:rPr>
              <a:t> stick to it. If you have a resource sheet, you </a:t>
            </a:r>
            <a:r>
              <a:rPr lang="en-GB" sz="2200" b="1" dirty="0">
                <a:solidFill>
                  <a:srgbClr val="252D5C"/>
                </a:solidFill>
                <a:latin typeface="Jost" pitchFamily="2" charset="0"/>
                <a:ea typeface="Jost" pitchFamily="2" charset="0"/>
                <a:cs typeface="Poppins" panose="00000500000000000000" pitchFamily="2" charset="0"/>
              </a:rPr>
              <a:t>must</a:t>
            </a:r>
            <a:r>
              <a:rPr lang="en-GB" sz="2200" dirty="0">
                <a:solidFill>
                  <a:srgbClr val="252D5C"/>
                </a:solidFill>
                <a:latin typeface="Jost" pitchFamily="2" charset="0"/>
                <a:ea typeface="Jost" pitchFamily="2" charset="0"/>
                <a:cs typeface="Poppins" panose="00000500000000000000" pitchFamily="2" charset="0"/>
              </a:rPr>
              <a:t> hand it in.</a:t>
            </a:r>
          </a:p>
        </p:txBody>
      </p:sp>
      <p:pic>
        <p:nvPicPr>
          <p:cNvPr id="7" name="Picture 6">
            <a:extLst>
              <a:ext uri="{FF2B5EF4-FFF2-40B4-BE49-F238E27FC236}">
                <a16:creationId xmlns:a16="http://schemas.microsoft.com/office/drawing/2014/main" id="{DB22A623-06BF-3ABA-ED84-28CD42456584}"/>
              </a:ext>
            </a:extLst>
          </p:cNvPr>
          <p:cNvPicPr>
            <a:picLocks noGrp="1" noRot="1" noChangeAspect="1" noMove="1" noResize="1" noEditPoints="1" noAdjustHandles="1" noChangeArrowheads="1" noChangeShapeType="1" noCrop="1"/>
          </p:cNvPicPr>
          <p:nvPr/>
        </p:nvPicPr>
        <p:blipFill>
          <a:blip r:embed="rId3"/>
          <a:stretch>
            <a:fillRect/>
          </a:stretch>
        </p:blipFill>
        <p:spPr>
          <a:xfrm rot="1888171">
            <a:off x="8202097" y="255129"/>
            <a:ext cx="3816424" cy="3074771"/>
          </a:xfrm>
          <a:prstGeom prst="rect">
            <a:avLst/>
          </a:prstGeom>
        </p:spPr>
      </p:pic>
    </p:spTree>
    <p:extLst>
      <p:ext uri="{BB962C8B-B14F-4D97-AF65-F5344CB8AC3E}">
        <p14:creationId xmlns:p14="http://schemas.microsoft.com/office/powerpoint/2010/main" val="353680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2ED1B-483A-7DAE-6A29-44323BE095E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71F0D19-63D6-EBC5-7F23-6142E7C212F6}"/>
              </a:ext>
            </a:extLst>
          </p:cNvPr>
          <p:cNvSpPr/>
          <p:nvPr/>
        </p:nvSpPr>
        <p:spPr>
          <a:xfrm>
            <a:off x="-168696" y="-171400"/>
            <a:ext cx="12817424" cy="7416824"/>
          </a:xfrm>
          <a:prstGeom prst="rect">
            <a:avLst/>
          </a:prstGeom>
          <a:solidFill>
            <a:srgbClr val="E3E1E8"/>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7063ACCC-0316-0756-1E46-527989BA640D}"/>
              </a:ext>
            </a:extLst>
          </p:cNvPr>
          <p:cNvSpPr txBox="1">
            <a:spLocks/>
          </p:cNvSpPr>
          <p:nvPr/>
        </p:nvSpPr>
        <p:spPr>
          <a:xfrm>
            <a:off x="519733" y="-243408"/>
            <a:ext cx="11056963" cy="203592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4400" b="1" dirty="0">
                <a:solidFill>
                  <a:srgbClr val="252D5C"/>
                </a:solidFill>
                <a:latin typeface="Jost" pitchFamily="2" charset="0"/>
                <a:ea typeface="Jost" pitchFamily="2" charset="0"/>
                <a:cs typeface="Poppins" panose="00000500000000000000" pitchFamily="2" charset="0"/>
              </a:rPr>
              <a:t>Coursework rules – </a:t>
            </a:r>
          </a:p>
          <a:p>
            <a:pPr algn="l">
              <a:lnSpc>
                <a:spcPct val="100000"/>
              </a:lnSpc>
            </a:pPr>
            <a:endParaRPr lang="en-GB" sz="1400" b="1" dirty="0">
              <a:solidFill>
                <a:srgbClr val="252D5C"/>
              </a:solidFill>
              <a:latin typeface="Jost" pitchFamily="2" charset="0"/>
              <a:ea typeface="Jost" pitchFamily="2" charset="0"/>
              <a:cs typeface="Poppins" panose="00000500000000000000" pitchFamily="2" charset="0"/>
            </a:endParaRPr>
          </a:p>
          <a:p>
            <a:pPr algn="l">
              <a:lnSpc>
                <a:spcPct val="100000"/>
              </a:lnSpc>
            </a:pPr>
            <a:r>
              <a:rPr lang="en-GB" sz="3000" b="1" dirty="0">
                <a:solidFill>
                  <a:srgbClr val="252D5C"/>
                </a:solidFill>
                <a:latin typeface="Jost" pitchFamily="2" charset="0"/>
                <a:ea typeface="Jost" pitchFamily="2" charset="0"/>
                <a:cs typeface="Poppins" panose="00000500000000000000" pitchFamily="2" charset="0"/>
              </a:rPr>
              <a:t>Cheating: collusion </a:t>
            </a:r>
          </a:p>
        </p:txBody>
      </p:sp>
      <p:sp>
        <p:nvSpPr>
          <p:cNvPr id="4" name="Content Placeholder 2">
            <a:extLst>
              <a:ext uri="{FF2B5EF4-FFF2-40B4-BE49-F238E27FC236}">
                <a16:creationId xmlns:a16="http://schemas.microsoft.com/office/drawing/2014/main" id="{72264847-B9DF-B659-3D7B-3830EC97EFCB}"/>
              </a:ext>
            </a:extLst>
          </p:cNvPr>
          <p:cNvSpPr txBox="1">
            <a:spLocks/>
          </p:cNvSpPr>
          <p:nvPr/>
        </p:nvSpPr>
        <p:spPr>
          <a:xfrm>
            <a:off x="545877" y="1960216"/>
            <a:ext cx="9582571" cy="310527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200" dirty="0">
                <a:solidFill>
                  <a:schemeClr val="accent1">
                    <a:lumMod val="50000"/>
                  </a:schemeClr>
                </a:solidFill>
                <a:latin typeface="Jost" pitchFamily="2" charset="0"/>
                <a:ea typeface="Jost" pitchFamily="2" charset="0"/>
                <a:cs typeface="Poppins" panose="00000500000000000000" pitchFamily="2" charset="0"/>
              </a:rPr>
              <a:t>Working with others when you should be working alone is called 'collusion’. </a:t>
            </a:r>
          </a:p>
          <a:p>
            <a:pPr algn="l"/>
            <a:endParaRPr lang="en-GB" sz="2200" dirty="0">
              <a:solidFill>
                <a:schemeClr val="accent1">
                  <a:lumMod val="50000"/>
                </a:schemeClr>
              </a:solidFill>
              <a:latin typeface="Jost" pitchFamily="2" charset="0"/>
              <a:ea typeface="Jost" pitchFamily="2" charset="0"/>
              <a:cs typeface="Poppins" panose="00000500000000000000" pitchFamily="2" charset="0"/>
            </a:endParaRPr>
          </a:p>
          <a:p>
            <a:pPr algn="l"/>
            <a:r>
              <a:rPr lang="en-GB" sz="2200" dirty="0">
                <a:solidFill>
                  <a:schemeClr val="accent1">
                    <a:lumMod val="50000"/>
                  </a:schemeClr>
                </a:solidFill>
                <a:latin typeface="Jost" pitchFamily="2" charset="0"/>
                <a:ea typeface="Jost" pitchFamily="2" charset="0"/>
                <a:cs typeface="Poppins" panose="00000500000000000000" pitchFamily="2" charset="0"/>
              </a:rPr>
              <a:t>This includes:</a:t>
            </a:r>
          </a:p>
          <a:p>
            <a:pPr marL="342900" indent="-342900" algn="l">
              <a:buFont typeface="Arial" panose="020B0604020202020204" pitchFamily="34" charset="0"/>
              <a:buChar char="•"/>
            </a:pPr>
            <a:r>
              <a:rPr lang="en-GB" sz="2200" dirty="0">
                <a:solidFill>
                  <a:schemeClr val="accent1">
                    <a:lumMod val="50000"/>
                  </a:schemeClr>
                </a:solidFill>
                <a:latin typeface="Jost" pitchFamily="2" charset="0"/>
                <a:ea typeface="Jost" pitchFamily="2" charset="0"/>
                <a:cs typeface="Poppins" panose="00000500000000000000" pitchFamily="2" charset="0"/>
              </a:rPr>
              <a:t>giving or receiving help</a:t>
            </a:r>
          </a:p>
          <a:p>
            <a:pPr marL="342900" indent="-342900" algn="l">
              <a:buFont typeface="Arial" panose="020B0604020202020204" pitchFamily="34" charset="0"/>
              <a:buChar char="•"/>
            </a:pPr>
            <a:r>
              <a:rPr lang="en-GB" sz="2200" dirty="0">
                <a:solidFill>
                  <a:schemeClr val="accent1">
                    <a:lumMod val="50000"/>
                  </a:schemeClr>
                </a:solidFill>
                <a:latin typeface="Jost" pitchFamily="2" charset="0"/>
                <a:ea typeface="Jost" pitchFamily="2" charset="0"/>
                <a:cs typeface="Poppins" panose="00000500000000000000" pitchFamily="2" charset="0"/>
              </a:rPr>
              <a:t>sharing files, passwords or work.</a:t>
            </a:r>
          </a:p>
          <a:p>
            <a:pPr algn="l"/>
            <a:endParaRPr lang="en-GB" sz="2200" dirty="0">
              <a:solidFill>
                <a:schemeClr val="accent1">
                  <a:lumMod val="50000"/>
                </a:schemeClr>
              </a:solidFill>
              <a:latin typeface="Jost" pitchFamily="2" charset="0"/>
              <a:ea typeface="Jost" pitchFamily="2" charset="0"/>
              <a:cs typeface="Poppins" panose="00000500000000000000" pitchFamily="2" charset="0"/>
            </a:endParaRPr>
          </a:p>
          <a:p>
            <a:pPr algn="l"/>
            <a:r>
              <a:rPr lang="en-GB" sz="2200" dirty="0">
                <a:solidFill>
                  <a:schemeClr val="accent1">
                    <a:lumMod val="50000"/>
                  </a:schemeClr>
                </a:solidFill>
                <a:latin typeface="Jost" pitchFamily="2" charset="0"/>
                <a:ea typeface="Jost" pitchFamily="2" charset="0"/>
                <a:cs typeface="Poppins" panose="00000500000000000000" pitchFamily="2" charset="0"/>
              </a:rPr>
              <a:t>Everyone involved in collusion is breaking the rules.</a:t>
            </a:r>
            <a:endParaRPr lang="en-GB" sz="2200" b="1" dirty="0">
              <a:solidFill>
                <a:schemeClr val="accent1">
                  <a:lumMod val="50000"/>
                </a:schemeClr>
              </a:solidFill>
              <a:latin typeface="Jost" pitchFamily="2" charset="0"/>
              <a:ea typeface="Jost" pitchFamily="2" charset="0"/>
              <a:cs typeface="Poppins" panose="00000500000000000000" pitchFamily="2" charset="0"/>
            </a:endParaRPr>
          </a:p>
          <a:p>
            <a:pPr algn="l"/>
            <a:endParaRPr lang="en-GB" sz="2200" b="1" dirty="0">
              <a:solidFill>
                <a:srgbClr val="252D5C"/>
              </a:solidFill>
              <a:latin typeface="Jost" pitchFamily="2" charset="0"/>
              <a:ea typeface="Jost" pitchFamily="2" charset="0"/>
              <a:cs typeface="Poppins" panose="00000500000000000000" pitchFamily="2" charset="0"/>
            </a:endParaRPr>
          </a:p>
        </p:txBody>
      </p:sp>
      <p:pic>
        <p:nvPicPr>
          <p:cNvPr id="16" name="Picture 15">
            <a:extLst>
              <a:ext uri="{FF2B5EF4-FFF2-40B4-BE49-F238E27FC236}">
                <a16:creationId xmlns:a16="http://schemas.microsoft.com/office/drawing/2014/main" id="{0499A065-5653-C525-AB43-F9CD2CA568F2}"/>
              </a:ext>
            </a:extLst>
          </p:cNvPr>
          <p:cNvPicPr>
            <a:picLocks noGrp="1" noRot="1" noChangeAspect="1" noMove="1" noResize="1" noEditPoints="1" noAdjustHandles="1" noChangeArrowheads="1" noChangeShapeType="1" noCrop="1"/>
          </p:cNvPicPr>
          <p:nvPr/>
        </p:nvPicPr>
        <p:blipFill>
          <a:blip r:embed="rId3"/>
          <a:stretch>
            <a:fillRect/>
          </a:stretch>
        </p:blipFill>
        <p:spPr>
          <a:xfrm>
            <a:off x="5199901" y="2348880"/>
            <a:ext cx="13984198" cy="7866112"/>
          </a:xfrm>
          <a:prstGeom prst="rect">
            <a:avLst/>
          </a:prstGeom>
        </p:spPr>
      </p:pic>
      <p:pic>
        <p:nvPicPr>
          <p:cNvPr id="18" name="Picture 17">
            <a:extLst>
              <a:ext uri="{FF2B5EF4-FFF2-40B4-BE49-F238E27FC236}">
                <a16:creationId xmlns:a16="http://schemas.microsoft.com/office/drawing/2014/main" id="{8D9F5525-EA00-F387-BEC3-BB46E1FF780B}"/>
              </a:ext>
            </a:extLst>
          </p:cNvPr>
          <p:cNvPicPr>
            <a:picLocks noGrp="1" noRot="1" noChangeAspect="1" noMove="1" noResize="1" noEditPoints="1" noAdjustHandles="1" noChangeArrowheads="1" noChangeShapeType="1" noCrop="1"/>
          </p:cNvPicPr>
          <p:nvPr/>
        </p:nvPicPr>
        <p:blipFill>
          <a:blip r:embed="rId4"/>
          <a:stretch>
            <a:fillRect/>
          </a:stretch>
        </p:blipFill>
        <p:spPr>
          <a:xfrm>
            <a:off x="7392144" y="3553801"/>
            <a:ext cx="5971157" cy="3358776"/>
          </a:xfrm>
          <a:prstGeom prst="rect">
            <a:avLst/>
          </a:prstGeom>
        </p:spPr>
      </p:pic>
    </p:spTree>
    <p:extLst>
      <p:ext uri="{BB962C8B-B14F-4D97-AF65-F5344CB8AC3E}">
        <p14:creationId xmlns:p14="http://schemas.microsoft.com/office/powerpoint/2010/main" val="848538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3001C-1631-5BFD-6C4F-C744C5B5E1A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4E19881-CEAF-A45D-D72E-C888055D8049}"/>
              </a:ext>
            </a:extLst>
          </p:cNvPr>
          <p:cNvSpPr>
            <a:spLocks noGrp="1" noRot="1" noMove="1" noResize="1" noEditPoints="1" noAdjustHandles="1" noChangeArrowheads="1" noChangeShapeType="1"/>
          </p:cNvSpPr>
          <p:nvPr/>
        </p:nvSpPr>
        <p:spPr>
          <a:xfrm>
            <a:off x="-168696" y="-171400"/>
            <a:ext cx="12817424" cy="7416824"/>
          </a:xfrm>
          <a:prstGeom prst="rect">
            <a:avLst/>
          </a:prstGeom>
          <a:solidFill>
            <a:srgbClr val="FDFCF3"/>
          </a:solidFill>
          <a:ln>
            <a:solidFill>
              <a:srgbClr val="FDFC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a:extLst>
              <a:ext uri="{FF2B5EF4-FFF2-40B4-BE49-F238E27FC236}">
                <a16:creationId xmlns:a16="http://schemas.microsoft.com/office/drawing/2014/main" id="{0C4FAD8A-9B7E-8150-0E4F-4051D4660E0E}"/>
              </a:ext>
            </a:extLst>
          </p:cNvPr>
          <p:cNvSpPr txBox="1">
            <a:spLocks/>
          </p:cNvSpPr>
          <p:nvPr/>
        </p:nvSpPr>
        <p:spPr>
          <a:xfrm>
            <a:off x="551384" y="548680"/>
            <a:ext cx="8110309" cy="7691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4400" b="1" dirty="0">
                <a:solidFill>
                  <a:srgbClr val="252D5C"/>
                </a:solidFill>
                <a:latin typeface="Jost" pitchFamily="2" charset="0"/>
                <a:ea typeface="Jost" pitchFamily="2" charset="0"/>
                <a:cs typeface="Poppins" panose="00000500000000000000" pitchFamily="2" charset="0"/>
              </a:rPr>
              <a:t>Don’t risk it</a:t>
            </a:r>
          </a:p>
        </p:txBody>
      </p:sp>
      <p:sp>
        <p:nvSpPr>
          <p:cNvPr id="7" name="Rectangle: Rounded Corners 6">
            <a:extLst>
              <a:ext uri="{FF2B5EF4-FFF2-40B4-BE49-F238E27FC236}">
                <a16:creationId xmlns:a16="http://schemas.microsoft.com/office/drawing/2014/main" id="{F9152CD4-6418-145B-2803-CCD44E09D9C4}"/>
              </a:ext>
            </a:extLst>
          </p:cNvPr>
          <p:cNvSpPr>
            <a:spLocks noGrp="1" noRot="1" noMove="1" noResize="1" noEditPoints="1" noAdjustHandles="1" noChangeArrowheads="1" noChangeShapeType="1"/>
          </p:cNvSpPr>
          <p:nvPr/>
        </p:nvSpPr>
        <p:spPr>
          <a:xfrm>
            <a:off x="767408" y="2348880"/>
            <a:ext cx="10369152" cy="4104456"/>
          </a:xfrm>
          <a:prstGeom prst="roundRect">
            <a:avLst/>
          </a:prstGeom>
          <a:solidFill>
            <a:srgbClr val="FACF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ontent Placeholder 2">
            <a:extLst>
              <a:ext uri="{FF2B5EF4-FFF2-40B4-BE49-F238E27FC236}">
                <a16:creationId xmlns:a16="http://schemas.microsoft.com/office/drawing/2014/main" id="{07F2BB32-B3C9-E91F-B6C1-1B5AAB18BA6B}"/>
              </a:ext>
            </a:extLst>
          </p:cNvPr>
          <p:cNvSpPr txBox="1">
            <a:spLocks/>
          </p:cNvSpPr>
          <p:nvPr/>
        </p:nvSpPr>
        <p:spPr>
          <a:xfrm>
            <a:off x="551384" y="1767340"/>
            <a:ext cx="10225136" cy="437524"/>
          </a:xfrm>
          <a:prstGeom prst="rect">
            <a:avLst/>
          </a:prstGeom>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algn="l" rtl="0"/>
            <a:r>
              <a:rPr lang="en-GB" sz="4400" b="1" i="0" u="none" strike="noStrike" baseline="30000" dirty="0">
                <a:solidFill>
                  <a:srgbClr val="252D5C"/>
                </a:solidFill>
                <a:latin typeface="Jost" pitchFamily="2" charset="0"/>
                <a:ea typeface="Jost" pitchFamily="2" charset="0"/>
                <a:cs typeface="Poppins" panose="00000500000000000000" pitchFamily="2" charset="0"/>
              </a:rPr>
              <a:t>Spotting plagiarism and collusion isn’t difficult. </a:t>
            </a:r>
          </a:p>
        </p:txBody>
      </p:sp>
      <p:pic>
        <p:nvPicPr>
          <p:cNvPr id="9" name="Picture 8">
            <a:extLst>
              <a:ext uri="{FF2B5EF4-FFF2-40B4-BE49-F238E27FC236}">
                <a16:creationId xmlns:a16="http://schemas.microsoft.com/office/drawing/2014/main" id="{9A143BE4-DE27-EFA7-57A1-69B2F635E543}"/>
              </a:ext>
            </a:extLst>
          </p:cNvPr>
          <p:cNvPicPr>
            <a:picLocks noGrp="1" noRot="1" noChangeAspect="1" noMove="1" noResize="1" noEditPoints="1" noAdjustHandles="1" noChangeArrowheads="1" noChangeShapeType="1" noCrop="1"/>
          </p:cNvPicPr>
          <p:nvPr/>
        </p:nvPicPr>
        <p:blipFill>
          <a:blip r:embed="rId3"/>
          <a:stretch>
            <a:fillRect/>
          </a:stretch>
        </p:blipFill>
        <p:spPr>
          <a:xfrm>
            <a:off x="7738875" y="2171650"/>
            <a:ext cx="3505697" cy="1971954"/>
          </a:xfrm>
          <a:prstGeom prst="rect">
            <a:avLst/>
          </a:prstGeom>
        </p:spPr>
      </p:pic>
      <p:sp>
        <p:nvSpPr>
          <p:cNvPr id="13" name="Content Placeholder 2">
            <a:extLst>
              <a:ext uri="{FF2B5EF4-FFF2-40B4-BE49-F238E27FC236}">
                <a16:creationId xmlns:a16="http://schemas.microsoft.com/office/drawing/2014/main" id="{88FEE255-F7AA-D4CB-09FF-3EB9329ACC72}"/>
              </a:ext>
            </a:extLst>
          </p:cNvPr>
          <p:cNvSpPr txBox="1">
            <a:spLocks/>
          </p:cNvSpPr>
          <p:nvPr/>
        </p:nvSpPr>
        <p:spPr>
          <a:xfrm>
            <a:off x="1127448" y="3058008"/>
            <a:ext cx="10225136" cy="3107296"/>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1" algn="l"/>
            <a:r>
              <a:rPr lang="en-GB" sz="2200" dirty="0">
                <a:solidFill>
                  <a:srgbClr val="252D5C"/>
                </a:solidFill>
                <a:latin typeface="Jost" pitchFamily="2" charset="0"/>
                <a:ea typeface="Jost" pitchFamily="2" charset="0"/>
                <a:cs typeface="Poppins"/>
              </a:rPr>
              <a:t>Your teachers know your work.</a:t>
            </a:r>
          </a:p>
          <a:p>
            <a:pPr marR="0" lvl="1" algn="l"/>
            <a:endParaRPr lang="en-GB" sz="2200" dirty="0">
              <a:solidFill>
                <a:srgbClr val="252D5C"/>
              </a:solidFill>
              <a:latin typeface="Jost" pitchFamily="2" charset="0"/>
              <a:ea typeface="Jost" pitchFamily="2" charset="0"/>
              <a:cs typeface="Poppins"/>
            </a:endParaRPr>
          </a:p>
          <a:p>
            <a:pPr marR="0" lvl="1" algn="l"/>
            <a:r>
              <a:rPr lang="en-GB" sz="2200" dirty="0">
                <a:solidFill>
                  <a:srgbClr val="252D5C"/>
                </a:solidFill>
                <a:latin typeface="Jost" pitchFamily="2" charset="0"/>
                <a:ea typeface="Jost" pitchFamily="2" charset="0"/>
                <a:cs typeface="Poppins"/>
              </a:rPr>
              <a:t>Markers know their subject and lots of sources. </a:t>
            </a:r>
          </a:p>
          <a:p>
            <a:pPr marR="0" lvl="1" algn="l"/>
            <a:endParaRPr lang="en-GB" sz="2200" dirty="0">
              <a:solidFill>
                <a:srgbClr val="252D5C"/>
              </a:solidFill>
              <a:latin typeface="Jost" pitchFamily="2" charset="0"/>
              <a:ea typeface="Jost" pitchFamily="2" charset="0"/>
              <a:cs typeface="Poppins"/>
            </a:endParaRPr>
          </a:p>
          <a:p>
            <a:pPr marR="0" lvl="1" algn="l"/>
            <a:r>
              <a:rPr lang="en-GB" sz="2200" dirty="0">
                <a:solidFill>
                  <a:srgbClr val="252D5C"/>
                </a:solidFill>
                <a:latin typeface="Jost" pitchFamily="2" charset="0"/>
                <a:ea typeface="Jost" pitchFamily="2" charset="0"/>
                <a:cs typeface="Poppins"/>
              </a:rPr>
              <a:t>Qualifications Scotland uses software that identifies plagiarism and collusion.</a:t>
            </a:r>
          </a:p>
          <a:p>
            <a:pPr marR="0" lvl="1" algn="l"/>
            <a:r>
              <a:rPr lang="en-GB" sz="2200" dirty="0">
                <a:solidFill>
                  <a:srgbClr val="252D5C"/>
                </a:solidFill>
                <a:latin typeface="Jost" pitchFamily="2" charset="0"/>
                <a:ea typeface="Jost" pitchFamily="2" charset="0"/>
                <a:cs typeface="Poppins"/>
              </a:rPr>
              <a:t> </a:t>
            </a:r>
          </a:p>
          <a:p>
            <a:pPr marR="0" lvl="1" algn="l"/>
            <a:r>
              <a:rPr lang="en-GB" sz="2200" dirty="0">
                <a:solidFill>
                  <a:srgbClr val="252D5C"/>
                </a:solidFill>
                <a:latin typeface="Jost" pitchFamily="2" charset="0"/>
                <a:ea typeface="Jost" pitchFamily="2" charset="0"/>
                <a:cs typeface="Poppins"/>
              </a:rPr>
              <a:t>The software also helps to identify work produced by GenAI. </a:t>
            </a:r>
          </a:p>
        </p:txBody>
      </p:sp>
      <p:sp>
        <p:nvSpPr>
          <p:cNvPr id="15" name="Rectangle 14">
            <a:extLst>
              <a:ext uri="{FF2B5EF4-FFF2-40B4-BE49-F238E27FC236}">
                <a16:creationId xmlns:a16="http://schemas.microsoft.com/office/drawing/2014/main" id="{AAC4BADC-83FE-1F29-1B6B-E282EDD93883}"/>
              </a:ext>
            </a:extLst>
          </p:cNvPr>
          <p:cNvSpPr/>
          <p:nvPr/>
        </p:nvSpPr>
        <p:spPr>
          <a:xfrm>
            <a:off x="1487488" y="3093461"/>
            <a:ext cx="45719" cy="2567787"/>
          </a:xfrm>
          <a:prstGeom prst="rect">
            <a:avLst/>
          </a:prstGeom>
          <a:solidFill>
            <a:srgbClr val="FC9E9D"/>
          </a:solidFill>
          <a:ln>
            <a:solidFill>
              <a:srgbClr val="FC9E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3">
            <a:extLst>
              <a:ext uri="{FF2B5EF4-FFF2-40B4-BE49-F238E27FC236}">
                <a16:creationId xmlns:a16="http://schemas.microsoft.com/office/drawing/2014/main" id="{B2CD1705-A85E-06D6-F1C4-BC1290993877}"/>
              </a:ext>
            </a:extLst>
          </p:cNvPr>
          <p:cNvSpPr txBox="1">
            <a:spLocks/>
          </p:cNvSpPr>
          <p:nvPr/>
        </p:nvSpPr>
        <p:spPr>
          <a:xfrm>
            <a:off x="1039413" y="3877834"/>
            <a:ext cx="3240360" cy="9416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400" b="1" kern="1200" spc="0" baseline="0">
                <a:solidFill>
                  <a:srgbClr val="1E2A4C"/>
                </a:solidFill>
                <a:latin typeface="Jost" pitchFamily="2" charset="77"/>
                <a:ea typeface="Jost" pitchFamily="2" charset="77"/>
                <a:cs typeface="+mj-cs"/>
              </a:defRPr>
            </a:lvl1pPr>
          </a:lstStyle>
          <a:p>
            <a:r>
              <a:rPr lang="en-US" sz="2600" dirty="0">
                <a:solidFill>
                  <a:srgbClr val="414364"/>
                </a:solidFill>
              </a:rPr>
              <a:t>1</a:t>
            </a:r>
          </a:p>
          <a:p>
            <a:endParaRPr lang="en-US" sz="2600" dirty="0">
              <a:solidFill>
                <a:srgbClr val="414364"/>
              </a:solidFill>
            </a:endParaRPr>
          </a:p>
          <a:p>
            <a:r>
              <a:rPr lang="en-US" sz="2600" dirty="0">
                <a:solidFill>
                  <a:srgbClr val="414364"/>
                </a:solidFill>
              </a:rPr>
              <a:t>2</a:t>
            </a:r>
          </a:p>
          <a:p>
            <a:endParaRPr lang="en-US" sz="2600" dirty="0">
              <a:solidFill>
                <a:srgbClr val="414364"/>
              </a:solidFill>
            </a:endParaRPr>
          </a:p>
          <a:p>
            <a:r>
              <a:rPr lang="en-US" sz="2600" dirty="0">
                <a:solidFill>
                  <a:srgbClr val="414364"/>
                </a:solidFill>
              </a:rPr>
              <a:t>3</a:t>
            </a:r>
          </a:p>
          <a:p>
            <a:endParaRPr lang="en-US" sz="2600" dirty="0">
              <a:solidFill>
                <a:srgbClr val="414364"/>
              </a:solidFill>
            </a:endParaRPr>
          </a:p>
          <a:p>
            <a:r>
              <a:rPr lang="en-US" sz="2600" dirty="0">
                <a:solidFill>
                  <a:srgbClr val="414364"/>
                </a:solidFill>
              </a:rPr>
              <a:t>4</a:t>
            </a:r>
          </a:p>
        </p:txBody>
      </p:sp>
    </p:spTree>
    <p:extLst>
      <p:ext uri="{BB962C8B-B14F-4D97-AF65-F5344CB8AC3E}">
        <p14:creationId xmlns:p14="http://schemas.microsoft.com/office/powerpoint/2010/main" val="46292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EF93A-F861-D853-9194-32C57ED2CCF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D98D249-7A27-E1A3-F334-9B75BE002DE9}"/>
              </a:ext>
            </a:extLst>
          </p:cNvPr>
          <p:cNvSpPr>
            <a:spLocks noGrp="1" noRot="1" noMove="1" noResize="1" noEditPoints="1" noAdjustHandles="1" noChangeArrowheads="1" noChangeShapeType="1"/>
          </p:cNvSpPr>
          <p:nvPr/>
        </p:nvSpPr>
        <p:spPr>
          <a:xfrm>
            <a:off x="-168696" y="-171400"/>
            <a:ext cx="12817424" cy="7416824"/>
          </a:xfrm>
          <a:prstGeom prst="rect">
            <a:avLst/>
          </a:prstGeom>
          <a:solidFill>
            <a:srgbClr val="FDFCF3"/>
          </a:solidFill>
          <a:ln>
            <a:solidFill>
              <a:srgbClr val="FDFC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41DA864A-A44B-D41B-7EAB-D4E9142EEDE1}"/>
              </a:ext>
            </a:extLst>
          </p:cNvPr>
          <p:cNvSpPr txBox="1">
            <a:spLocks/>
          </p:cNvSpPr>
          <p:nvPr/>
        </p:nvSpPr>
        <p:spPr>
          <a:xfrm>
            <a:off x="772501" y="620688"/>
            <a:ext cx="10646998" cy="7691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3600" b="1" dirty="0">
                <a:solidFill>
                  <a:srgbClr val="252D5C"/>
                </a:solidFill>
                <a:latin typeface="Jost" pitchFamily="2" charset="0"/>
                <a:ea typeface="Jost" pitchFamily="2" charset="0"/>
                <a:cs typeface="Poppins" panose="00000500000000000000" pitchFamily="2" charset="0"/>
              </a:rPr>
              <a:t>Artificial intelligence (AI)</a:t>
            </a:r>
          </a:p>
        </p:txBody>
      </p:sp>
      <p:sp>
        <p:nvSpPr>
          <p:cNvPr id="13" name="Content Placeholder 2">
            <a:extLst>
              <a:ext uri="{FF2B5EF4-FFF2-40B4-BE49-F238E27FC236}">
                <a16:creationId xmlns:a16="http://schemas.microsoft.com/office/drawing/2014/main" id="{34E9C4E2-FEB3-05E3-6014-B12F074E9448}"/>
              </a:ext>
            </a:extLst>
          </p:cNvPr>
          <p:cNvSpPr txBox="1">
            <a:spLocks/>
          </p:cNvSpPr>
          <p:nvPr/>
        </p:nvSpPr>
        <p:spPr>
          <a:xfrm>
            <a:off x="847302" y="1885381"/>
            <a:ext cx="5896770" cy="3489404"/>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2200" dirty="0">
                <a:solidFill>
                  <a:srgbClr val="252D5C"/>
                </a:solidFill>
                <a:latin typeface="Jost" pitchFamily="2" charset="0"/>
                <a:ea typeface="Jost" pitchFamily="2" charset="0"/>
                <a:cs typeface="Poppins"/>
              </a:rPr>
              <a:t>You must not use or reference GenAI tools, such as Chat GPT and Google Gemini as sources of your work. </a:t>
            </a:r>
          </a:p>
          <a:p>
            <a:pPr marL="342900" lvl="0" indent="-342900" algn="l">
              <a:lnSpc>
                <a:spcPct val="110000"/>
              </a:lnSpc>
              <a:buFont typeface="Arial" panose="020B0604020202020204" pitchFamily="34" charset="0"/>
              <a:buChar char="•"/>
            </a:pPr>
            <a:r>
              <a:rPr lang="en-GB" sz="2200" dirty="0">
                <a:solidFill>
                  <a:srgbClr val="252D5C"/>
                </a:solidFill>
                <a:latin typeface="Jost" pitchFamily="2" charset="0"/>
                <a:ea typeface="Jost" pitchFamily="2" charset="0"/>
                <a:cs typeface="Poppins"/>
              </a:rPr>
              <a:t>GenAI can be helpful for researching topics for coursework.</a:t>
            </a:r>
          </a:p>
          <a:p>
            <a:pPr marL="342900" lvl="0" indent="-342900" algn="l">
              <a:lnSpc>
                <a:spcPct val="110000"/>
              </a:lnSpc>
              <a:buFont typeface="Arial" panose="020B0604020202020204" pitchFamily="34" charset="0"/>
              <a:buChar char="•"/>
            </a:pPr>
            <a:r>
              <a:rPr lang="en-GB" sz="2200" dirty="0">
                <a:solidFill>
                  <a:srgbClr val="252D5C"/>
                </a:solidFill>
                <a:latin typeface="Jost" pitchFamily="2" charset="0"/>
                <a:ea typeface="Jost" pitchFamily="2" charset="0"/>
                <a:cs typeface="Poppins"/>
              </a:rPr>
              <a:t>You must still show your knowledge and skills and submit your own work for marking.</a:t>
            </a:r>
          </a:p>
          <a:p>
            <a:pPr marL="342900" lvl="0" indent="-342900" algn="l">
              <a:lnSpc>
                <a:spcPct val="110000"/>
              </a:lnSpc>
              <a:buFont typeface="Arial" panose="020B0604020202020204" pitchFamily="34" charset="0"/>
              <a:buChar char="•"/>
            </a:pPr>
            <a:r>
              <a:rPr lang="en-GB" sz="2200" dirty="0">
                <a:solidFill>
                  <a:srgbClr val="252D5C"/>
                </a:solidFill>
                <a:latin typeface="Jost" pitchFamily="2" charset="0"/>
                <a:ea typeface="Jost" pitchFamily="2" charset="0"/>
                <a:cs typeface="Poppins"/>
              </a:rPr>
              <a:t>Text created by a GenAI tool is not your own work, even if you reword it. </a:t>
            </a:r>
          </a:p>
          <a:p>
            <a:pPr marL="457200" indent="-457200" algn="l">
              <a:buFont typeface="Arial" panose="020B0604020202020204" pitchFamily="34" charset="0"/>
              <a:buChar char="•"/>
            </a:pPr>
            <a:endParaRPr lang="en-GB" sz="2200" dirty="0">
              <a:solidFill>
                <a:srgbClr val="252D5C"/>
              </a:solidFill>
              <a:latin typeface="Jost" pitchFamily="2" charset="0"/>
              <a:ea typeface="Jost" pitchFamily="2" charset="0"/>
              <a:cs typeface="Poppins" panose="00000500000000000000" pitchFamily="2" charset="0"/>
            </a:endParaRPr>
          </a:p>
          <a:p>
            <a:pPr marL="457200" indent="-457200" algn="l">
              <a:buFont typeface="Arial" panose="020B0604020202020204" pitchFamily="34" charset="0"/>
              <a:buChar char="•"/>
            </a:pPr>
            <a:endParaRPr lang="en-GB" sz="2200" b="1" dirty="0">
              <a:solidFill>
                <a:srgbClr val="252D5C"/>
              </a:solidFill>
              <a:latin typeface="Jost" pitchFamily="2" charset="0"/>
              <a:ea typeface="Jost" pitchFamily="2" charset="0"/>
              <a:cs typeface="Poppins" panose="00000500000000000000" pitchFamily="2" charset="0"/>
            </a:endParaRPr>
          </a:p>
          <a:p>
            <a:pPr algn="l"/>
            <a:endParaRPr lang="en-GB" sz="2200" b="1" dirty="0">
              <a:solidFill>
                <a:srgbClr val="252D5C"/>
              </a:solidFill>
              <a:latin typeface="Jost" pitchFamily="2" charset="0"/>
              <a:ea typeface="Jost" pitchFamily="2" charset="0"/>
              <a:cs typeface="Poppins" panose="00000500000000000000" pitchFamily="2" charset="0"/>
            </a:endParaRPr>
          </a:p>
        </p:txBody>
      </p:sp>
      <p:pic>
        <p:nvPicPr>
          <p:cNvPr id="5" name="Picture 4">
            <a:extLst>
              <a:ext uri="{FF2B5EF4-FFF2-40B4-BE49-F238E27FC236}">
                <a16:creationId xmlns:a16="http://schemas.microsoft.com/office/drawing/2014/main" id="{2F2D7B84-1369-C77F-E054-90372894CEFE}"/>
              </a:ext>
            </a:extLst>
          </p:cNvPr>
          <p:cNvPicPr>
            <a:picLocks noGrp="1" noRot="1" noChangeAspect="1" noMove="1" noResize="1" noEditPoints="1" noAdjustHandles="1" noChangeArrowheads="1" noChangeShapeType="1" noCrop="1"/>
          </p:cNvPicPr>
          <p:nvPr/>
        </p:nvPicPr>
        <p:blipFill>
          <a:blip r:embed="rId3"/>
          <a:stretch>
            <a:fillRect/>
          </a:stretch>
        </p:blipFill>
        <p:spPr>
          <a:xfrm rot="12050110">
            <a:off x="8069307" y="3966508"/>
            <a:ext cx="10504288" cy="8462969"/>
          </a:xfrm>
          <a:prstGeom prst="rect">
            <a:avLst/>
          </a:prstGeom>
        </p:spPr>
      </p:pic>
      <p:pic>
        <p:nvPicPr>
          <p:cNvPr id="7" name="Picture 6">
            <a:extLst>
              <a:ext uri="{FF2B5EF4-FFF2-40B4-BE49-F238E27FC236}">
                <a16:creationId xmlns:a16="http://schemas.microsoft.com/office/drawing/2014/main" id="{F5030F80-3DA9-B74B-AFD1-8CF9A1A8BFEF}"/>
              </a:ext>
            </a:extLst>
          </p:cNvPr>
          <p:cNvPicPr>
            <a:picLocks noGrp="1" noRot="1" noChangeAspect="1" noMove="1" noResize="1" noEditPoints="1" noAdjustHandles="1" noChangeArrowheads="1" noChangeShapeType="1" noCrop="1"/>
          </p:cNvPicPr>
          <p:nvPr/>
        </p:nvPicPr>
        <p:blipFill>
          <a:blip r:embed="rId4"/>
          <a:stretch>
            <a:fillRect/>
          </a:stretch>
        </p:blipFill>
        <p:spPr>
          <a:xfrm>
            <a:off x="7004382" y="1700808"/>
            <a:ext cx="6444058" cy="5191772"/>
          </a:xfrm>
          <a:prstGeom prst="rect">
            <a:avLst/>
          </a:prstGeom>
        </p:spPr>
      </p:pic>
    </p:spTree>
    <p:extLst>
      <p:ext uri="{BB962C8B-B14F-4D97-AF65-F5344CB8AC3E}">
        <p14:creationId xmlns:p14="http://schemas.microsoft.com/office/powerpoint/2010/main" val="145549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D1760-3582-BF30-1C9F-63E16720C1C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109E734-6BF9-18FD-2C6D-C1BE5A81A861}"/>
              </a:ext>
            </a:extLst>
          </p:cNvPr>
          <p:cNvSpPr>
            <a:spLocks noGrp="1" noRot="1" noMove="1" noResize="1" noEditPoints="1" noAdjustHandles="1" noChangeArrowheads="1" noChangeShapeType="1"/>
          </p:cNvSpPr>
          <p:nvPr/>
        </p:nvSpPr>
        <p:spPr>
          <a:xfrm>
            <a:off x="-168696" y="-99392"/>
            <a:ext cx="12817424" cy="7516216"/>
          </a:xfrm>
          <a:prstGeom prst="rect">
            <a:avLst/>
          </a:prstGeom>
          <a:solidFill>
            <a:srgbClr val="414364"/>
          </a:solidFill>
          <a:ln>
            <a:solidFill>
              <a:srgbClr val="4143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1FD6E268-97D6-CEF1-CF41-2063A0406FDC}"/>
              </a:ext>
            </a:extLst>
          </p:cNvPr>
          <p:cNvSpPr txBox="1">
            <a:spLocks/>
          </p:cNvSpPr>
          <p:nvPr/>
        </p:nvSpPr>
        <p:spPr>
          <a:xfrm>
            <a:off x="557096" y="353995"/>
            <a:ext cx="9581000" cy="7691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4400" b="1" dirty="0">
                <a:solidFill>
                  <a:schemeClr val="bg1"/>
                </a:solidFill>
                <a:latin typeface="Jost" pitchFamily="2" charset="0"/>
                <a:ea typeface="Jost" pitchFamily="2" charset="0"/>
                <a:cs typeface="Poppins" panose="00000500000000000000" pitchFamily="2" charset="0"/>
              </a:rPr>
              <a:t>Language, writing and images</a:t>
            </a:r>
          </a:p>
        </p:txBody>
      </p:sp>
      <p:sp>
        <p:nvSpPr>
          <p:cNvPr id="9" name="Content Placeholder 2">
            <a:extLst>
              <a:ext uri="{FF2B5EF4-FFF2-40B4-BE49-F238E27FC236}">
                <a16:creationId xmlns:a16="http://schemas.microsoft.com/office/drawing/2014/main" id="{E2F94CCA-4332-5DAB-9229-94F3527D9C21}"/>
              </a:ext>
            </a:extLst>
          </p:cNvPr>
          <p:cNvSpPr txBox="1">
            <a:spLocks/>
          </p:cNvSpPr>
          <p:nvPr/>
        </p:nvSpPr>
        <p:spPr>
          <a:xfrm>
            <a:off x="767408" y="1553815"/>
            <a:ext cx="5760640" cy="456563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2200" dirty="0">
                <a:solidFill>
                  <a:schemeClr val="bg1"/>
                </a:solidFill>
                <a:latin typeface="Jost" pitchFamily="2" charset="0"/>
                <a:ea typeface="Jost" pitchFamily="2" charset="0"/>
                <a:cs typeface="Poppins" panose="00000500000000000000" pitchFamily="2" charset="0"/>
              </a:rPr>
              <a:t>Written work must be legible.</a:t>
            </a:r>
          </a:p>
          <a:p>
            <a:pPr marL="342900" indent="-342900" algn="l">
              <a:buFont typeface="Arial" panose="020B0604020202020204" pitchFamily="34" charset="0"/>
              <a:buChar char="•"/>
            </a:pPr>
            <a:r>
              <a:rPr lang="en-GB" sz="2200" dirty="0">
                <a:solidFill>
                  <a:schemeClr val="bg1"/>
                </a:solidFill>
                <a:latin typeface="Jost" pitchFamily="2" charset="0"/>
                <a:ea typeface="Jost" pitchFamily="2" charset="0"/>
                <a:cs typeface="Poppins" panose="00000500000000000000" pitchFamily="2" charset="0"/>
              </a:rPr>
              <a:t>Use a pen with black or blue ink.</a:t>
            </a:r>
          </a:p>
          <a:p>
            <a:pPr marL="342900" indent="-342900" algn="l">
              <a:buFont typeface="Arial" panose="020B0604020202020204" pitchFamily="34" charset="0"/>
              <a:buChar char="•"/>
            </a:pPr>
            <a:r>
              <a:rPr lang="en-GB" sz="2200" dirty="0">
                <a:solidFill>
                  <a:schemeClr val="bg1"/>
                </a:solidFill>
                <a:latin typeface="Jost" pitchFamily="2" charset="0"/>
                <a:ea typeface="Jost" pitchFamily="2" charset="0"/>
                <a:cs typeface="Poppins" panose="00000500000000000000" pitchFamily="2" charset="0"/>
              </a:rPr>
              <a:t>Don’t use gel pens or pencils.</a:t>
            </a:r>
          </a:p>
          <a:p>
            <a:pPr algn="l"/>
            <a:endParaRPr lang="en-GB" sz="2200" dirty="0">
              <a:solidFill>
                <a:schemeClr val="bg1"/>
              </a:solidFill>
              <a:latin typeface="Jost" pitchFamily="2" charset="0"/>
              <a:ea typeface="Jost" pitchFamily="2" charset="0"/>
              <a:cs typeface="Poppins" panose="00000500000000000000" pitchFamily="2" charset="0"/>
            </a:endParaRPr>
          </a:p>
          <a:p>
            <a:pPr algn="l"/>
            <a:r>
              <a:rPr lang="en-GB" sz="2200" dirty="0">
                <a:solidFill>
                  <a:schemeClr val="bg1"/>
                </a:solidFill>
                <a:latin typeface="Jost" pitchFamily="2" charset="0"/>
                <a:ea typeface="Jost" pitchFamily="2" charset="0"/>
                <a:cs typeface="Poppins" panose="00000500000000000000" pitchFamily="2" charset="0"/>
              </a:rPr>
              <a:t>Markers will investigate the use of any language or images that is/are rude, offensive, abusive or discriminatory.</a:t>
            </a:r>
          </a:p>
        </p:txBody>
      </p:sp>
      <p:pic>
        <p:nvPicPr>
          <p:cNvPr id="8" name="Picture 7">
            <a:extLst>
              <a:ext uri="{FF2B5EF4-FFF2-40B4-BE49-F238E27FC236}">
                <a16:creationId xmlns:a16="http://schemas.microsoft.com/office/drawing/2014/main" id="{4BFDF5B7-65B1-F201-0CC6-4B1E6A7263E5}"/>
              </a:ext>
            </a:extLst>
          </p:cNvPr>
          <p:cNvPicPr>
            <a:picLocks noGrp="1" noRot="1" noChangeAspect="1" noMove="1" noResize="1" noEditPoints="1" noAdjustHandles="1" noChangeArrowheads="1" noChangeShapeType="1" noCrop="1"/>
          </p:cNvPicPr>
          <p:nvPr/>
        </p:nvPicPr>
        <p:blipFill>
          <a:blip r:embed="rId3"/>
          <a:stretch>
            <a:fillRect/>
          </a:stretch>
        </p:blipFill>
        <p:spPr>
          <a:xfrm>
            <a:off x="5859465" y="2420888"/>
            <a:ext cx="7701703" cy="4332208"/>
          </a:xfrm>
          <a:prstGeom prst="rect">
            <a:avLst/>
          </a:prstGeom>
        </p:spPr>
      </p:pic>
    </p:spTree>
    <p:extLst>
      <p:ext uri="{BB962C8B-B14F-4D97-AF65-F5344CB8AC3E}">
        <p14:creationId xmlns:p14="http://schemas.microsoft.com/office/powerpoint/2010/main" val="335879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F44E7-2A98-C501-0DE5-30969AA525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64F0B1-54AA-9807-C15A-9396DB405E72}"/>
              </a:ext>
            </a:extLst>
          </p:cNvPr>
          <p:cNvSpPr/>
          <p:nvPr/>
        </p:nvSpPr>
        <p:spPr>
          <a:xfrm>
            <a:off x="-168696" y="-171400"/>
            <a:ext cx="12817424" cy="7416824"/>
          </a:xfrm>
          <a:prstGeom prst="rect">
            <a:avLst/>
          </a:prstGeom>
          <a:solidFill>
            <a:srgbClr val="FACFCB"/>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69C4F734-F059-6137-A009-5D501334EE73}"/>
              </a:ext>
            </a:extLst>
          </p:cNvPr>
          <p:cNvSpPr txBox="1">
            <a:spLocks/>
          </p:cNvSpPr>
          <p:nvPr/>
        </p:nvSpPr>
        <p:spPr>
          <a:xfrm>
            <a:off x="479376" y="476672"/>
            <a:ext cx="9791470" cy="7691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4400" b="1" dirty="0">
                <a:solidFill>
                  <a:srgbClr val="252D5C"/>
                </a:solidFill>
                <a:latin typeface="Jost" pitchFamily="2" charset="0"/>
                <a:ea typeface="Jost" pitchFamily="2" charset="0"/>
                <a:cs typeface="Poppins" panose="00000500000000000000" pitchFamily="2" charset="0"/>
              </a:rPr>
              <a:t>Handing in your coursework</a:t>
            </a:r>
            <a:endParaRPr lang="en-GB" sz="3200" b="1" dirty="0">
              <a:latin typeface="Jost" pitchFamily="2" charset="0"/>
              <a:ea typeface="Jost" pitchFamily="2" charset="0"/>
              <a:cs typeface="Poppins" panose="00000500000000000000" pitchFamily="2" charset="0"/>
            </a:endParaRPr>
          </a:p>
        </p:txBody>
      </p:sp>
      <p:sp>
        <p:nvSpPr>
          <p:cNvPr id="6" name="Rectangle: Rounded Corners 5">
            <a:extLst>
              <a:ext uri="{FF2B5EF4-FFF2-40B4-BE49-F238E27FC236}">
                <a16:creationId xmlns:a16="http://schemas.microsoft.com/office/drawing/2014/main" id="{D5A6CA12-25E2-5634-A46A-4D09DBDE69D6}"/>
              </a:ext>
            </a:extLst>
          </p:cNvPr>
          <p:cNvSpPr>
            <a:spLocks noGrp="1" noRot="1" noMove="1" noResize="1" noEditPoints="1" noAdjustHandles="1" noChangeArrowheads="1" noChangeShapeType="1"/>
          </p:cNvSpPr>
          <p:nvPr/>
        </p:nvSpPr>
        <p:spPr>
          <a:xfrm>
            <a:off x="479375" y="1484784"/>
            <a:ext cx="9936441" cy="2592288"/>
          </a:xfrm>
          <a:prstGeom prst="roundRect">
            <a:avLst/>
          </a:prstGeom>
          <a:solidFill>
            <a:srgbClr val="FDF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EA78169D-BF55-056E-C542-C98C3A60FCE7}"/>
              </a:ext>
            </a:extLst>
          </p:cNvPr>
          <p:cNvSpPr txBox="1">
            <a:spLocks/>
          </p:cNvSpPr>
          <p:nvPr/>
        </p:nvSpPr>
        <p:spPr>
          <a:xfrm>
            <a:off x="767408" y="1648146"/>
            <a:ext cx="9648409" cy="2428926"/>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rgbClr val="252D5C"/>
                </a:solidFill>
                <a:latin typeface="Jost" pitchFamily="2" charset="0"/>
                <a:ea typeface="Jost" pitchFamily="2" charset="0"/>
                <a:cs typeface="Poppins"/>
              </a:rPr>
              <a:t>Make sure:</a:t>
            </a:r>
          </a:p>
          <a:p>
            <a:pPr marL="457200"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it’s your own work and has been referenced properly.</a:t>
            </a:r>
          </a:p>
          <a:p>
            <a:pPr marL="457200"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there’s no rude, abusive, offensive or discriminatory language or images.</a:t>
            </a:r>
          </a:p>
          <a:p>
            <a:pPr marL="457200"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you’ve followed your teacher’s instructions.</a:t>
            </a:r>
          </a:p>
          <a:p>
            <a:pPr marL="457200" indent="-457200" algn="l">
              <a:buFont typeface="Arial" panose="020B0604020202020204" pitchFamily="34" charset="0"/>
              <a:buChar char="•"/>
            </a:pPr>
            <a:r>
              <a:rPr lang="en-GB" sz="2200" dirty="0">
                <a:solidFill>
                  <a:srgbClr val="252D5C"/>
                </a:solidFill>
                <a:latin typeface="Jost" pitchFamily="2" charset="0"/>
                <a:ea typeface="Jost" pitchFamily="2" charset="0"/>
                <a:cs typeface="Poppins"/>
              </a:rPr>
              <a:t>you’ve not included any material produced by GenAI.</a:t>
            </a:r>
          </a:p>
          <a:p>
            <a:pPr algn="l"/>
            <a:endParaRPr lang="en-GB" sz="5000" b="1" dirty="0">
              <a:latin typeface="Jost" pitchFamily="2" charset="0"/>
              <a:ea typeface="Jost" pitchFamily="2" charset="0"/>
              <a:cs typeface="Poppins"/>
            </a:endParaRPr>
          </a:p>
          <a:p>
            <a:pPr algn="l"/>
            <a:endParaRPr lang="en-GB" sz="2000" b="1" dirty="0">
              <a:solidFill>
                <a:srgbClr val="252D5C"/>
              </a:solidFill>
              <a:latin typeface="Jost" pitchFamily="2" charset="0"/>
              <a:ea typeface="Jost" pitchFamily="2" charset="0"/>
              <a:cs typeface="Poppins" panose="00000500000000000000" pitchFamily="2" charset="0"/>
            </a:endParaRPr>
          </a:p>
          <a:p>
            <a:pPr marL="457200" indent="-457200" algn="l">
              <a:buFont typeface="Arial" panose="020B0604020202020204" pitchFamily="34" charset="0"/>
              <a:buChar char="•"/>
            </a:pPr>
            <a:endParaRPr lang="en-GB" sz="2000" b="1" dirty="0">
              <a:solidFill>
                <a:srgbClr val="252D5C"/>
              </a:solidFill>
              <a:latin typeface="Jost" pitchFamily="2" charset="0"/>
              <a:ea typeface="Jost" pitchFamily="2" charset="0"/>
              <a:cs typeface="Poppins" panose="00000500000000000000" pitchFamily="2" charset="0"/>
            </a:endParaRPr>
          </a:p>
          <a:p>
            <a:pPr algn="l"/>
            <a:endParaRPr lang="en-GB" sz="2000" b="1" dirty="0">
              <a:solidFill>
                <a:srgbClr val="252D5C"/>
              </a:solidFill>
              <a:latin typeface="Jost" pitchFamily="2" charset="0"/>
              <a:ea typeface="Jost" pitchFamily="2" charset="0"/>
              <a:cs typeface="Poppins" panose="00000500000000000000" pitchFamily="2" charset="0"/>
            </a:endParaRPr>
          </a:p>
        </p:txBody>
      </p:sp>
      <p:pic>
        <p:nvPicPr>
          <p:cNvPr id="9" name="Picture 8">
            <a:extLst>
              <a:ext uri="{FF2B5EF4-FFF2-40B4-BE49-F238E27FC236}">
                <a16:creationId xmlns:a16="http://schemas.microsoft.com/office/drawing/2014/main" id="{E439FE42-A1D0-2834-6E20-C93155FB0B5A}"/>
              </a:ext>
            </a:extLst>
          </p:cNvPr>
          <p:cNvPicPr>
            <a:picLocks noGrp="1" noRot="1" noChangeAspect="1" noMove="1" noResize="1" noEditPoints="1" noAdjustHandles="1" noChangeArrowheads="1" noChangeShapeType="1" noCrop="1"/>
          </p:cNvPicPr>
          <p:nvPr/>
        </p:nvPicPr>
        <p:blipFill>
          <a:blip r:embed="rId3"/>
          <a:stretch>
            <a:fillRect/>
          </a:stretch>
        </p:blipFill>
        <p:spPr>
          <a:xfrm>
            <a:off x="623392" y="4077072"/>
            <a:ext cx="3082316" cy="2483323"/>
          </a:xfrm>
          <a:prstGeom prst="rect">
            <a:avLst/>
          </a:prstGeom>
        </p:spPr>
      </p:pic>
      <p:pic>
        <p:nvPicPr>
          <p:cNvPr id="11" name="Picture 10">
            <a:extLst>
              <a:ext uri="{FF2B5EF4-FFF2-40B4-BE49-F238E27FC236}">
                <a16:creationId xmlns:a16="http://schemas.microsoft.com/office/drawing/2014/main" id="{8A55143E-17AB-6990-BF92-140AC510B689}"/>
              </a:ext>
            </a:extLst>
          </p:cNvPr>
          <p:cNvPicPr>
            <a:picLocks noGrp="1" noRot="1" noChangeAspect="1" noMove="1" noResize="1" noEditPoints="1" noAdjustHandles="1" noChangeArrowheads="1" noChangeShapeType="1" noCrop="1"/>
          </p:cNvPicPr>
          <p:nvPr/>
        </p:nvPicPr>
        <p:blipFill>
          <a:blip r:embed="rId4"/>
          <a:stretch>
            <a:fillRect/>
          </a:stretch>
        </p:blipFill>
        <p:spPr>
          <a:xfrm>
            <a:off x="9324888" y="518130"/>
            <a:ext cx="2062413" cy="1661620"/>
          </a:xfrm>
          <a:prstGeom prst="rect">
            <a:avLst/>
          </a:prstGeom>
        </p:spPr>
      </p:pic>
      <p:sp>
        <p:nvSpPr>
          <p:cNvPr id="13" name="Content Placeholder 2">
            <a:extLst>
              <a:ext uri="{FF2B5EF4-FFF2-40B4-BE49-F238E27FC236}">
                <a16:creationId xmlns:a16="http://schemas.microsoft.com/office/drawing/2014/main" id="{2833F9BB-7290-8539-8386-223F44D0DADD}"/>
              </a:ext>
            </a:extLst>
          </p:cNvPr>
          <p:cNvSpPr txBox="1">
            <a:spLocks/>
          </p:cNvSpPr>
          <p:nvPr/>
        </p:nvSpPr>
        <p:spPr>
          <a:xfrm>
            <a:off x="3792407" y="4934066"/>
            <a:ext cx="9648409" cy="145436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b="1" dirty="0">
                <a:solidFill>
                  <a:srgbClr val="252D5C"/>
                </a:solidFill>
                <a:latin typeface="Jost" pitchFamily="2" charset="0"/>
                <a:ea typeface="Jost" pitchFamily="2" charset="0"/>
                <a:cs typeface="Poppins"/>
              </a:rPr>
              <a:t>Deadlines:</a:t>
            </a:r>
          </a:p>
          <a:p>
            <a:pPr algn="l"/>
            <a:r>
              <a:rPr lang="en-GB" sz="2200" dirty="0">
                <a:solidFill>
                  <a:srgbClr val="252D5C"/>
                </a:solidFill>
                <a:latin typeface="Jost" pitchFamily="2" charset="0"/>
                <a:ea typeface="Jost" pitchFamily="2" charset="0"/>
                <a:cs typeface="Poppins"/>
              </a:rPr>
              <a:t>You must stick to the deadline set by your teacher.</a:t>
            </a:r>
          </a:p>
          <a:p>
            <a:pPr algn="l"/>
            <a:endParaRPr lang="en-GB" sz="5000" b="1" dirty="0">
              <a:latin typeface="Jost" pitchFamily="2" charset="0"/>
              <a:ea typeface="Jost" pitchFamily="2" charset="0"/>
              <a:cs typeface="Poppins"/>
            </a:endParaRPr>
          </a:p>
          <a:p>
            <a:pPr algn="l"/>
            <a:endParaRPr lang="en-GB" sz="2000" b="1" dirty="0">
              <a:solidFill>
                <a:srgbClr val="252D5C"/>
              </a:solidFill>
              <a:latin typeface="Jost" pitchFamily="2" charset="0"/>
              <a:ea typeface="Jost" pitchFamily="2" charset="0"/>
              <a:cs typeface="Poppins" panose="00000500000000000000" pitchFamily="2" charset="0"/>
            </a:endParaRPr>
          </a:p>
          <a:p>
            <a:pPr marL="457200" indent="-457200" algn="l">
              <a:buFont typeface="Arial" panose="020B0604020202020204" pitchFamily="34" charset="0"/>
              <a:buChar char="•"/>
            </a:pPr>
            <a:endParaRPr lang="en-GB" sz="2000" b="1" dirty="0">
              <a:solidFill>
                <a:srgbClr val="252D5C"/>
              </a:solidFill>
              <a:latin typeface="Jost" pitchFamily="2" charset="0"/>
              <a:ea typeface="Jost" pitchFamily="2" charset="0"/>
              <a:cs typeface="Poppins" panose="00000500000000000000" pitchFamily="2" charset="0"/>
            </a:endParaRPr>
          </a:p>
          <a:p>
            <a:pPr algn="l"/>
            <a:endParaRPr lang="en-GB" sz="2000" b="1" dirty="0">
              <a:solidFill>
                <a:srgbClr val="252D5C"/>
              </a:solidFill>
              <a:latin typeface="Jost" pitchFamily="2" charset="0"/>
              <a:ea typeface="Jost" pitchFamily="2" charset="0"/>
              <a:cs typeface="Poppins" panose="00000500000000000000" pitchFamily="2" charset="0"/>
            </a:endParaRPr>
          </a:p>
        </p:txBody>
      </p:sp>
    </p:spTree>
    <p:extLst>
      <p:ext uri="{BB962C8B-B14F-4D97-AF65-F5344CB8AC3E}">
        <p14:creationId xmlns:p14="http://schemas.microsoft.com/office/powerpoint/2010/main" val="2102949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DDC18-503C-231F-37FC-E981D8FAE41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3855D63-2538-1845-7CDB-39A34DB95D12}"/>
              </a:ext>
            </a:extLst>
          </p:cNvPr>
          <p:cNvSpPr>
            <a:spLocks noGrp="1" noRot="1" noMove="1" noResize="1" noEditPoints="1" noAdjustHandles="1" noChangeArrowheads="1" noChangeShapeType="1"/>
          </p:cNvSpPr>
          <p:nvPr/>
        </p:nvSpPr>
        <p:spPr>
          <a:xfrm>
            <a:off x="0" y="-171400"/>
            <a:ext cx="12817424" cy="7416824"/>
          </a:xfrm>
          <a:prstGeom prst="rect">
            <a:avLst/>
          </a:prstGeom>
          <a:solidFill>
            <a:srgbClr val="E3E1E8"/>
          </a:solidFill>
          <a:ln>
            <a:solidFill>
              <a:srgbClr val="E3E1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3">
            <a:extLst>
              <a:ext uri="{FF2B5EF4-FFF2-40B4-BE49-F238E27FC236}">
                <a16:creationId xmlns:a16="http://schemas.microsoft.com/office/drawing/2014/main" id="{9A86D5CB-9B32-97EB-7A6E-1FEA7930847B}"/>
              </a:ext>
            </a:extLst>
          </p:cNvPr>
          <p:cNvSpPr txBox="1">
            <a:spLocks/>
          </p:cNvSpPr>
          <p:nvPr/>
        </p:nvSpPr>
        <p:spPr>
          <a:xfrm>
            <a:off x="335804" y="548417"/>
            <a:ext cx="11856196" cy="10856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400" b="1" kern="1200" spc="0" baseline="0">
                <a:solidFill>
                  <a:srgbClr val="1E2A4C"/>
                </a:solidFill>
                <a:latin typeface="Jost" pitchFamily="2" charset="77"/>
                <a:ea typeface="Jost" pitchFamily="2" charset="77"/>
                <a:cs typeface="+mj-cs"/>
              </a:defRPr>
            </a:lvl1pPr>
          </a:lstStyle>
          <a:p>
            <a:pPr>
              <a:lnSpc>
                <a:spcPct val="150000"/>
              </a:lnSpc>
            </a:pPr>
            <a:r>
              <a:rPr lang="en-GB" sz="4400" dirty="0">
                <a:solidFill>
                  <a:srgbClr val="252D5C"/>
                </a:solidFill>
                <a:latin typeface="Jost" pitchFamily="2" charset="0"/>
                <a:ea typeface="Jost" pitchFamily="2" charset="0"/>
                <a:cs typeface="Poppins" panose="00000500000000000000" pitchFamily="2" charset="0"/>
              </a:rPr>
              <a:t>Handing in your coursework – </a:t>
            </a:r>
            <a:r>
              <a:rPr lang="en-GB" sz="4400" dirty="0">
                <a:solidFill>
                  <a:srgbClr val="414364"/>
                </a:solidFill>
                <a:latin typeface="Jost" pitchFamily="2" charset="0"/>
                <a:ea typeface="Jost" pitchFamily="2" charset="0"/>
                <a:cs typeface="Poppins" panose="00000500000000000000" pitchFamily="2" charset="0"/>
              </a:rPr>
              <a:t>declaration</a:t>
            </a:r>
          </a:p>
          <a:p>
            <a:endParaRPr lang="en-GB" sz="4400" dirty="0">
              <a:solidFill>
                <a:sysClr val="windowText" lastClr="000000"/>
              </a:solidFill>
            </a:endParaRPr>
          </a:p>
        </p:txBody>
      </p:sp>
      <p:sp>
        <p:nvSpPr>
          <p:cNvPr id="7" name="TextBox 6">
            <a:extLst>
              <a:ext uri="{FF2B5EF4-FFF2-40B4-BE49-F238E27FC236}">
                <a16:creationId xmlns:a16="http://schemas.microsoft.com/office/drawing/2014/main" id="{3DC0196B-5312-FD52-457F-8EAB86AB56A5}"/>
              </a:ext>
            </a:extLst>
          </p:cNvPr>
          <p:cNvSpPr txBox="1"/>
          <p:nvPr/>
        </p:nvSpPr>
        <p:spPr>
          <a:xfrm>
            <a:off x="339581" y="1470669"/>
            <a:ext cx="11520392" cy="430887"/>
          </a:xfrm>
          <a:prstGeom prst="rect">
            <a:avLst/>
          </a:prstGeom>
          <a:noFill/>
        </p:spPr>
        <p:txBody>
          <a:bodyPr wrap="square">
            <a:spAutoFit/>
          </a:bodyPr>
          <a:lstStyle/>
          <a:p>
            <a:pPr algn="l">
              <a:spcBef>
                <a:spcPts val="1600"/>
              </a:spcBef>
            </a:pPr>
            <a:r>
              <a:rPr lang="en-GB" sz="2200" b="1" dirty="0">
                <a:solidFill>
                  <a:srgbClr val="414364"/>
                </a:solidFill>
                <a:latin typeface="Jost" pitchFamily="2" charset="0"/>
                <a:ea typeface="Jost" pitchFamily="2" charset="0"/>
                <a:cs typeface="Poppins"/>
              </a:rPr>
              <a:t>For you to sign and confirm that:</a:t>
            </a:r>
            <a:endParaRPr lang="en-GB" sz="2200" dirty="0">
              <a:solidFill>
                <a:sysClr val="windowText" lastClr="000000"/>
              </a:solidFill>
              <a:latin typeface="Jost" pitchFamily="2" charset="0"/>
              <a:ea typeface="Jost" pitchFamily="2" charset="0"/>
              <a:cs typeface="Poppins"/>
            </a:endParaRPr>
          </a:p>
        </p:txBody>
      </p:sp>
      <p:sp>
        <p:nvSpPr>
          <p:cNvPr id="11" name="TextBox 10">
            <a:extLst>
              <a:ext uri="{FF2B5EF4-FFF2-40B4-BE49-F238E27FC236}">
                <a16:creationId xmlns:a16="http://schemas.microsoft.com/office/drawing/2014/main" id="{435CF0CD-7001-C4DA-BC7A-EE138A0285BB}"/>
              </a:ext>
            </a:extLst>
          </p:cNvPr>
          <p:cNvSpPr txBox="1"/>
          <p:nvPr/>
        </p:nvSpPr>
        <p:spPr>
          <a:xfrm>
            <a:off x="1271464" y="2484786"/>
            <a:ext cx="10801200" cy="3621504"/>
          </a:xfrm>
          <a:prstGeom prst="rect">
            <a:avLst/>
          </a:prstGeom>
          <a:noFill/>
        </p:spPr>
        <p:txBody>
          <a:bodyPr wrap="square">
            <a:spAutoFit/>
          </a:bodyPr>
          <a:lstStyle/>
          <a:p>
            <a:pPr algn="l">
              <a:spcBef>
                <a:spcPts val="1600"/>
              </a:spcBef>
            </a:pPr>
            <a:r>
              <a:rPr lang="en-GB" sz="2200" dirty="0">
                <a:solidFill>
                  <a:sysClr val="windowText" lastClr="000000"/>
                </a:solidFill>
                <a:latin typeface="Jost" pitchFamily="2" charset="0"/>
                <a:ea typeface="Jost" pitchFamily="2" charset="0"/>
                <a:cs typeface="Poppins"/>
              </a:rPr>
              <a:t>I have read and understood Qualification Scotland’s Your National Qualifications booklet.</a:t>
            </a:r>
          </a:p>
          <a:p>
            <a:pPr algn="l">
              <a:spcBef>
                <a:spcPts val="1600"/>
              </a:spcBef>
            </a:pPr>
            <a:r>
              <a:rPr lang="en-GB" sz="2200" dirty="0">
                <a:solidFill>
                  <a:sysClr val="windowText" lastClr="000000"/>
                </a:solidFill>
                <a:latin typeface="Jost" pitchFamily="2" charset="0"/>
                <a:ea typeface="Jost" pitchFamily="2" charset="0"/>
                <a:cs typeface="Poppins"/>
              </a:rPr>
              <a:t>I understand that Qualifications Scotland may reduce or cancel my grades where I have not followed the rules.</a:t>
            </a:r>
          </a:p>
          <a:p>
            <a:pPr algn="l">
              <a:spcBef>
                <a:spcPts val="1600"/>
              </a:spcBef>
            </a:pPr>
            <a:r>
              <a:rPr lang="en-GB" sz="2200" dirty="0">
                <a:solidFill>
                  <a:sysClr val="windowText" lastClr="000000"/>
                </a:solidFill>
                <a:latin typeface="Jost" pitchFamily="2" charset="0"/>
                <a:ea typeface="Jost" pitchFamily="2" charset="0"/>
                <a:cs typeface="Poppins"/>
              </a:rPr>
              <a:t>the coursework submitted with this declaration is all my own work and I have identified   all sources of information.</a:t>
            </a:r>
          </a:p>
          <a:p>
            <a:pPr algn="l">
              <a:spcBef>
                <a:spcPts val="1600"/>
              </a:spcBef>
            </a:pPr>
            <a:r>
              <a:rPr lang="en-GB" sz="2200" dirty="0">
                <a:solidFill>
                  <a:sysClr val="windowText" lastClr="000000"/>
                </a:solidFill>
                <a:latin typeface="Jost" pitchFamily="2" charset="0"/>
                <a:ea typeface="Jost" pitchFamily="2" charset="0"/>
                <a:cs typeface="Poppins"/>
              </a:rPr>
              <a:t>I have submitted all the required work, including any resource sheets or other type of information sheet relevant to my subject.</a:t>
            </a:r>
          </a:p>
          <a:p>
            <a:pPr algn="l">
              <a:spcBef>
                <a:spcPts val="1600"/>
              </a:spcBef>
            </a:pPr>
            <a:r>
              <a:rPr lang="en-GB" sz="2200" dirty="0">
                <a:solidFill>
                  <a:sysClr val="windowText" lastClr="000000"/>
                </a:solidFill>
                <a:latin typeface="Jost" pitchFamily="2" charset="0"/>
                <a:ea typeface="Jost" pitchFamily="2" charset="0"/>
                <a:cs typeface="Poppins"/>
              </a:rPr>
              <a:t>I understand that this coursework will be submitted to Qualifications Scotland for marking.</a:t>
            </a:r>
          </a:p>
        </p:txBody>
      </p:sp>
      <p:pic>
        <p:nvPicPr>
          <p:cNvPr id="15" name="Picture 14">
            <a:extLst>
              <a:ext uri="{FF2B5EF4-FFF2-40B4-BE49-F238E27FC236}">
                <a16:creationId xmlns:a16="http://schemas.microsoft.com/office/drawing/2014/main" id="{AAFF3F8D-59A9-CA86-176B-13D73EF6A9E4}"/>
              </a:ext>
            </a:extLst>
          </p:cNvPr>
          <p:cNvPicPr>
            <a:picLocks noGrp="1" noRot="1" noChangeAspect="1" noMove="1" noResize="1" noEditPoints="1" noAdjustHandles="1" noChangeArrowheads="1" noChangeShapeType="1" noCrop="1"/>
          </p:cNvPicPr>
          <p:nvPr/>
        </p:nvPicPr>
        <p:blipFill>
          <a:blip r:embed="rId3"/>
          <a:srcRect/>
          <a:stretch/>
        </p:blipFill>
        <p:spPr>
          <a:xfrm>
            <a:off x="252029" y="2478191"/>
            <a:ext cx="767407" cy="431667"/>
          </a:xfrm>
          <a:prstGeom prst="rect">
            <a:avLst/>
          </a:prstGeom>
        </p:spPr>
      </p:pic>
      <p:pic>
        <p:nvPicPr>
          <p:cNvPr id="17" name="Picture 16">
            <a:extLst>
              <a:ext uri="{FF2B5EF4-FFF2-40B4-BE49-F238E27FC236}">
                <a16:creationId xmlns:a16="http://schemas.microsoft.com/office/drawing/2014/main" id="{CB9B3801-D1BC-AFE6-1504-C64BC927ACB9}"/>
              </a:ext>
            </a:extLst>
          </p:cNvPr>
          <p:cNvPicPr>
            <a:picLocks noGrp="1" noRot="1" noChangeAspect="1" noMove="1" noResize="1" noEditPoints="1" noAdjustHandles="1" noChangeArrowheads="1" noChangeShapeType="1" noCrop="1"/>
          </p:cNvPicPr>
          <p:nvPr/>
        </p:nvPicPr>
        <p:blipFill>
          <a:blip r:embed="rId3"/>
          <a:srcRect/>
          <a:stretch/>
        </p:blipFill>
        <p:spPr>
          <a:xfrm>
            <a:off x="252028" y="3105345"/>
            <a:ext cx="767407" cy="431667"/>
          </a:xfrm>
          <a:prstGeom prst="rect">
            <a:avLst/>
          </a:prstGeom>
        </p:spPr>
      </p:pic>
      <p:pic>
        <p:nvPicPr>
          <p:cNvPr id="19" name="Picture 18">
            <a:extLst>
              <a:ext uri="{FF2B5EF4-FFF2-40B4-BE49-F238E27FC236}">
                <a16:creationId xmlns:a16="http://schemas.microsoft.com/office/drawing/2014/main" id="{1D40A5D9-8B11-4571-46BC-4F1C07EDC27E}"/>
              </a:ext>
            </a:extLst>
          </p:cNvPr>
          <p:cNvPicPr>
            <a:picLocks noGrp="1" noRot="1" noChangeAspect="1" noMove="1" noResize="1" noEditPoints="1" noAdjustHandles="1" noChangeArrowheads="1" noChangeShapeType="1" noCrop="1"/>
          </p:cNvPicPr>
          <p:nvPr/>
        </p:nvPicPr>
        <p:blipFill>
          <a:blip r:embed="rId3"/>
          <a:srcRect/>
          <a:stretch/>
        </p:blipFill>
        <p:spPr>
          <a:xfrm>
            <a:off x="252027" y="3906643"/>
            <a:ext cx="767407" cy="431667"/>
          </a:xfrm>
          <a:prstGeom prst="rect">
            <a:avLst/>
          </a:prstGeom>
        </p:spPr>
      </p:pic>
      <p:pic>
        <p:nvPicPr>
          <p:cNvPr id="21" name="Picture 20">
            <a:extLst>
              <a:ext uri="{FF2B5EF4-FFF2-40B4-BE49-F238E27FC236}">
                <a16:creationId xmlns:a16="http://schemas.microsoft.com/office/drawing/2014/main" id="{74B57E7D-9518-DF86-BF9F-656E9634C3E9}"/>
              </a:ext>
            </a:extLst>
          </p:cNvPr>
          <p:cNvPicPr>
            <a:picLocks noGrp="1" noRot="1" noChangeAspect="1" noMove="1" noResize="1" noEditPoints="1" noAdjustHandles="1" noChangeArrowheads="1" noChangeShapeType="1" noCrop="1"/>
          </p:cNvPicPr>
          <p:nvPr/>
        </p:nvPicPr>
        <p:blipFill>
          <a:blip r:embed="rId3"/>
          <a:srcRect/>
          <a:stretch/>
        </p:blipFill>
        <p:spPr>
          <a:xfrm>
            <a:off x="229836" y="4817857"/>
            <a:ext cx="767407" cy="431667"/>
          </a:xfrm>
          <a:prstGeom prst="rect">
            <a:avLst/>
          </a:prstGeom>
        </p:spPr>
      </p:pic>
      <p:pic>
        <p:nvPicPr>
          <p:cNvPr id="23" name="Picture 22">
            <a:extLst>
              <a:ext uri="{FF2B5EF4-FFF2-40B4-BE49-F238E27FC236}">
                <a16:creationId xmlns:a16="http://schemas.microsoft.com/office/drawing/2014/main" id="{F66BD13F-38E7-F2AE-FEE9-D3D7783BB08F}"/>
              </a:ext>
            </a:extLst>
          </p:cNvPr>
          <p:cNvPicPr>
            <a:picLocks noGrp="1" noRot="1" noChangeAspect="1" noMove="1" noResize="1" noEditPoints="1" noAdjustHandles="1" noChangeArrowheads="1" noChangeShapeType="1" noCrop="1"/>
          </p:cNvPicPr>
          <p:nvPr/>
        </p:nvPicPr>
        <p:blipFill>
          <a:blip r:embed="rId3"/>
          <a:srcRect/>
          <a:stretch/>
        </p:blipFill>
        <p:spPr>
          <a:xfrm>
            <a:off x="229835" y="5642588"/>
            <a:ext cx="767407" cy="431667"/>
          </a:xfrm>
          <a:prstGeom prst="rect">
            <a:avLst/>
          </a:prstGeom>
        </p:spPr>
      </p:pic>
    </p:spTree>
    <p:extLst>
      <p:ext uri="{BB962C8B-B14F-4D97-AF65-F5344CB8AC3E}">
        <p14:creationId xmlns:p14="http://schemas.microsoft.com/office/powerpoint/2010/main" val="1916504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B424E-B457-B1F1-DE67-6AF879AA734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67AA6BF-B52F-C101-9DFD-1E81C88B8202}"/>
              </a:ext>
            </a:extLst>
          </p:cNvPr>
          <p:cNvSpPr>
            <a:spLocks noGrp="1" noRot="1" noMove="1" noResize="1" noEditPoints="1" noAdjustHandles="1" noChangeArrowheads="1" noChangeShapeType="1"/>
          </p:cNvSpPr>
          <p:nvPr/>
        </p:nvSpPr>
        <p:spPr>
          <a:xfrm>
            <a:off x="-168696" y="-387424"/>
            <a:ext cx="12817424" cy="7804248"/>
          </a:xfrm>
          <a:prstGeom prst="rect">
            <a:avLst/>
          </a:prstGeom>
          <a:solidFill>
            <a:srgbClr val="414364"/>
          </a:solidFill>
          <a:ln>
            <a:solidFill>
              <a:srgbClr val="FACF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3">
            <a:extLst>
              <a:ext uri="{FF2B5EF4-FFF2-40B4-BE49-F238E27FC236}">
                <a16:creationId xmlns:a16="http://schemas.microsoft.com/office/drawing/2014/main" id="{A0BFFCC6-689C-5539-C7CF-251E897FE418}"/>
              </a:ext>
            </a:extLst>
          </p:cNvPr>
          <p:cNvSpPr>
            <a:spLocks noGrp="1"/>
          </p:cNvSpPr>
          <p:nvPr>
            <p:ph type="title" idx="4294967295"/>
          </p:nvPr>
        </p:nvSpPr>
        <p:spPr>
          <a:xfrm>
            <a:off x="574263" y="645948"/>
            <a:ext cx="10483850" cy="941388"/>
          </a:xfrm>
        </p:spPr>
        <p:txBody>
          <a:bodyPr/>
          <a:lstStyle/>
          <a:p>
            <a:r>
              <a:rPr lang="en-GB" dirty="0"/>
              <a:t>What if I break the rules?</a:t>
            </a:r>
            <a:br>
              <a:rPr lang="en-GB" dirty="0"/>
            </a:br>
            <a:endParaRPr lang="en-GB" dirty="0"/>
          </a:p>
        </p:txBody>
      </p:sp>
      <p:sp>
        <p:nvSpPr>
          <p:cNvPr id="6" name="Title 1">
            <a:extLst>
              <a:ext uri="{FF2B5EF4-FFF2-40B4-BE49-F238E27FC236}">
                <a16:creationId xmlns:a16="http://schemas.microsoft.com/office/drawing/2014/main" id="{6B519012-4408-181E-E7D3-C6239599F80D}"/>
              </a:ext>
            </a:extLst>
          </p:cNvPr>
          <p:cNvSpPr txBox="1">
            <a:spLocks/>
          </p:cNvSpPr>
          <p:nvPr/>
        </p:nvSpPr>
        <p:spPr>
          <a:xfrm>
            <a:off x="574263" y="1584857"/>
            <a:ext cx="6264696" cy="429793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endParaRPr lang="en-GB" sz="2400" kern="100" dirty="0">
              <a:solidFill>
                <a:schemeClr val="bg1"/>
              </a:solidFill>
              <a:latin typeface="Jost" pitchFamily="2" charset="0"/>
              <a:ea typeface="Jost" pitchFamily="2" charset="0"/>
              <a:cs typeface="Poppins" panose="00000500000000000000" pitchFamily="2" charset="0"/>
            </a:endParaRPr>
          </a:p>
          <a:p>
            <a:pPr marL="457200" indent="-457200" algn="l">
              <a:spcBef>
                <a:spcPts val="0"/>
              </a:spcBef>
              <a:buFont typeface="Arial" panose="020B0604020202020204" pitchFamily="34" charset="0"/>
              <a:buChar char="•"/>
            </a:pPr>
            <a:r>
              <a:rPr lang="en-GB" sz="2400" kern="100" dirty="0">
                <a:solidFill>
                  <a:schemeClr val="bg1"/>
                </a:solidFill>
                <a:latin typeface="Jost" pitchFamily="2" charset="0"/>
                <a:ea typeface="Jost" pitchFamily="2" charset="0"/>
                <a:cs typeface="Poppins" panose="00000500000000000000" pitchFamily="2" charset="0"/>
              </a:rPr>
              <a:t>Marks can be reduced </a:t>
            </a:r>
          </a:p>
          <a:p>
            <a:pPr marL="457200" indent="-457200" algn="l">
              <a:spcBef>
                <a:spcPts val="0"/>
              </a:spcBef>
              <a:buFont typeface="Arial" panose="020B0604020202020204" pitchFamily="34" charset="0"/>
              <a:buChar char="•"/>
            </a:pPr>
            <a:endParaRPr lang="en-GB" sz="2400" kern="100" dirty="0">
              <a:solidFill>
                <a:schemeClr val="bg1"/>
              </a:solidFill>
              <a:latin typeface="Jost" pitchFamily="2" charset="0"/>
              <a:ea typeface="Jost" pitchFamily="2" charset="0"/>
              <a:cs typeface="Poppins" panose="00000500000000000000" pitchFamily="2" charset="0"/>
            </a:endParaRPr>
          </a:p>
          <a:p>
            <a:pPr marL="457200" indent="-457200" algn="l">
              <a:spcBef>
                <a:spcPts val="0"/>
              </a:spcBef>
              <a:buFont typeface="Arial" panose="020B0604020202020204" pitchFamily="34" charset="0"/>
              <a:buChar char="•"/>
            </a:pPr>
            <a:r>
              <a:rPr lang="en-GB" sz="2400" kern="100" dirty="0">
                <a:solidFill>
                  <a:schemeClr val="bg1"/>
                </a:solidFill>
                <a:latin typeface="Jost" pitchFamily="2" charset="0"/>
                <a:ea typeface="Jost" pitchFamily="2" charset="0"/>
                <a:cs typeface="Poppins" panose="00000500000000000000" pitchFamily="2" charset="0"/>
              </a:rPr>
              <a:t>You could be awarded zero marks</a:t>
            </a:r>
          </a:p>
          <a:p>
            <a:pPr marL="457200" indent="-457200" algn="l">
              <a:spcBef>
                <a:spcPts val="0"/>
              </a:spcBef>
              <a:buFont typeface="Arial" panose="020B0604020202020204" pitchFamily="34" charset="0"/>
              <a:buChar char="•"/>
            </a:pPr>
            <a:endParaRPr lang="en-GB" sz="2400" kern="100" dirty="0">
              <a:solidFill>
                <a:schemeClr val="bg1"/>
              </a:solidFill>
              <a:latin typeface="Jost" pitchFamily="2" charset="0"/>
              <a:ea typeface="Jost" pitchFamily="2" charset="0"/>
              <a:cs typeface="Poppins" panose="00000500000000000000" pitchFamily="2" charset="0"/>
            </a:endParaRPr>
          </a:p>
          <a:p>
            <a:pPr marL="457200" indent="-457200" algn="l">
              <a:spcBef>
                <a:spcPts val="0"/>
              </a:spcBef>
              <a:buFont typeface="Arial" panose="020B0604020202020204" pitchFamily="34" charset="0"/>
              <a:buChar char="•"/>
            </a:pPr>
            <a:r>
              <a:rPr lang="en-GB" sz="2400" kern="100" dirty="0">
                <a:solidFill>
                  <a:schemeClr val="bg1"/>
                </a:solidFill>
                <a:latin typeface="Jost" pitchFamily="2" charset="0"/>
                <a:ea typeface="Jost" pitchFamily="2" charset="0"/>
                <a:cs typeface="Poppins" panose="00000500000000000000" pitchFamily="2" charset="0"/>
              </a:rPr>
              <a:t>Your qualification could be cancelled</a:t>
            </a:r>
          </a:p>
          <a:p>
            <a:pPr marL="457200" indent="-457200" algn="l">
              <a:spcBef>
                <a:spcPts val="0"/>
              </a:spcBef>
              <a:buFont typeface="Arial" panose="020B0604020202020204" pitchFamily="34" charset="0"/>
              <a:buChar char="•"/>
            </a:pPr>
            <a:endParaRPr lang="en-GB" sz="2400" kern="100" dirty="0">
              <a:solidFill>
                <a:schemeClr val="bg1"/>
              </a:solidFill>
              <a:latin typeface="Jost" pitchFamily="2" charset="0"/>
              <a:ea typeface="Jost" pitchFamily="2" charset="0"/>
              <a:cs typeface="Poppins" panose="00000500000000000000" pitchFamily="2" charset="0"/>
            </a:endParaRPr>
          </a:p>
          <a:p>
            <a:pPr marL="457200" indent="-457200" algn="l">
              <a:spcBef>
                <a:spcPts val="0"/>
              </a:spcBef>
              <a:buFont typeface="Arial" panose="020B0604020202020204" pitchFamily="34" charset="0"/>
              <a:buChar char="•"/>
            </a:pPr>
            <a:r>
              <a:rPr lang="en-GB" sz="2400" kern="100" dirty="0">
                <a:solidFill>
                  <a:schemeClr val="bg1"/>
                </a:solidFill>
                <a:latin typeface="Jost" pitchFamily="2" charset="0"/>
                <a:ea typeface="Jost" pitchFamily="2" charset="0"/>
                <a:cs typeface="Poppins" panose="00000500000000000000" pitchFamily="2" charset="0"/>
              </a:rPr>
              <a:t>You could receive a written warning or be disqualified from taking Qualifications Scotland courses in the following year.</a:t>
            </a:r>
          </a:p>
          <a:p>
            <a:pPr marL="342900" lvl="0" indent="-342900" algn="l">
              <a:buFont typeface="Symbol" panose="05050102010706020507" pitchFamily="18" charset="2"/>
              <a:buChar char=""/>
            </a:pPr>
            <a:endParaRPr lang="en-GB" sz="2400" kern="100" dirty="0">
              <a:solidFill>
                <a:schemeClr val="bg1"/>
              </a:solidFill>
              <a:latin typeface="Jost" pitchFamily="2" charset="0"/>
              <a:ea typeface="Jost" pitchFamily="2" charset="0"/>
              <a:cs typeface="Poppins" panose="00000500000000000000" pitchFamily="2" charset="0"/>
            </a:endParaRPr>
          </a:p>
          <a:p>
            <a:pPr lvl="0" algn="l"/>
            <a:endParaRPr lang="en-GB" sz="2400" kern="100" dirty="0">
              <a:solidFill>
                <a:schemeClr val="bg1"/>
              </a:solidFill>
              <a:latin typeface="Jost" pitchFamily="2" charset="0"/>
              <a:ea typeface="Jost" pitchFamily="2" charset="0"/>
              <a:cs typeface="Poppins" panose="00000500000000000000" pitchFamily="2" charset="0"/>
            </a:endParaRPr>
          </a:p>
          <a:p>
            <a:pPr marL="457200" indent="-457200" algn="l">
              <a:buFont typeface="Arial" panose="020B0604020202020204" pitchFamily="34" charset="0"/>
              <a:buChar char="•"/>
            </a:pPr>
            <a:endParaRPr lang="en-GB" sz="2800" baseline="30000" dirty="0">
              <a:solidFill>
                <a:schemeClr val="bg1"/>
              </a:solidFill>
              <a:latin typeface="Jost" pitchFamily="2" charset="0"/>
              <a:ea typeface="Jost" pitchFamily="2" charset="0"/>
              <a:cs typeface="Poppins"/>
            </a:endParaRPr>
          </a:p>
        </p:txBody>
      </p:sp>
      <p:pic>
        <p:nvPicPr>
          <p:cNvPr id="5" name="Picture 4">
            <a:extLst>
              <a:ext uri="{FF2B5EF4-FFF2-40B4-BE49-F238E27FC236}">
                <a16:creationId xmlns:a16="http://schemas.microsoft.com/office/drawing/2014/main" id="{3142B8AB-0EFA-8511-0DDB-2DABD9D76B80}"/>
              </a:ext>
            </a:extLst>
          </p:cNvPr>
          <p:cNvPicPr>
            <a:picLocks noGrp="1" noRot="1" noChangeAspect="1" noMove="1" noResize="1" noEditPoints="1" noAdjustHandles="1" noChangeArrowheads="1" noChangeShapeType="1" noCrop="1"/>
          </p:cNvPicPr>
          <p:nvPr/>
        </p:nvPicPr>
        <p:blipFill>
          <a:blip r:embed="rId3"/>
          <a:stretch>
            <a:fillRect/>
          </a:stretch>
        </p:blipFill>
        <p:spPr>
          <a:xfrm>
            <a:off x="5015880" y="-4603235"/>
            <a:ext cx="9132676" cy="16235869"/>
          </a:xfrm>
          <a:prstGeom prst="rect">
            <a:avLst/>
          </a:prstGeom>
        </p:spPr>
      </p:pic>
      <p:pic>
        <p:nvPicPr>
          <p:cNvPr id="9" name="Graphic 8" descr="Close with solid fill">
            <a:extLst>
              <a:ext uri="{FF2B5EF4-FFF2-40B4-BE49-F238E27FC236}">
                <a16:creationId xmlns:a16="http://schemas.microsoft.com/office/drawing/2014/main" id="{828B694B-5E65-8611-5016-11901D5328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61530" y="2408312"/>
            <a:ext cx="2041376" cy="2041376"/>
          </a:xfrm>
          <a:prstGeom prst="rect">
            <a:avLst/>
          </a:prstGeom>
        </p:spPr>
      </p:pic>
    </p:spTree>
    <p:extLst>
      <p:ext uri="{BB962C8B-B14F-4D97-AF65-F5344CB8AC3E}">
        <p14:creationId xmlns:p14="http://schemas.microsoft.com/office/powerpoint/2010/main" val="2583290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CAB3E-0A80-B280-A41D-05007C8A628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51B1F25-8D3F-1521-E487-6E749AE2ACE0}"/>
              </a:ext>
            </a:extLst>
          </p:cNvPr>
          <p:cNvSpPr/>
          <p:nvPr/>
        </p:nvSpPr>
        <p:spPr>
          <a:xfrm>
            <a:off x="-168696" y="-171400"/>
            <a:ext cx="12817424" cy="7416824"/>
          </a:xfrm>
          <a:prstGeom prst="rect">
            <a:avLst/>
          </a:prstGeom>
          <a:solidFill>
            <a:srgbClr val="FEDB7A"/>
          </a:solidFill>
          <a:ln>
            <a:solidFill>
              <a:srgbClr val="FEDB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CEEEB339-F6A2-C285-0F7E-66084D406FE4}"/>
              </a:ext>
            </a:extLst>
          </p:cNvPr>
          <p:cNvSpPr txBox="1">
            <a:spLocks/>
          </p:cNvSpPr>
          <p:nvPr/>
        </p:nvSpPr>
        <p:spPr>
          <a:xfrm>
            <a:off x="695400" y="2204864"/>
            <a:ext cx="7992888" cy="482453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lnSpc>
                <a:spcPct val="100000"/>
              </a:lnSpc>
              <a:spcBef>
                <a:spcPts val="1000"/>
              </a:spcBef>
              <a:buFont typeface="Symbol" panose="05050102010706020507" pitchFamily="18" charset="2"/>
              <a:buChar char=""/>
            </a:pPr>
            <a:r>
              <a:rPr lang="en-GB" sz="2400" kern="100" dirty="0">
                <a:solidFill>
                  <a:srgbClr val="283031"/>
                </a:solidFill>
                <a:latin typeface="Jost" pitchFamily="2" charset="0"/>
                <a:ea typeface="Jost" pitchFamily="2" charset="0"/>
                <a:cs typeface="Poppins" panose="00000500000000000000" pitchFamily="2" charset="0"/>
              </a:rPr>
              <a:t>Visit </a:t>
            </a:r>
            <a:r>
              <a:rPr lang="en-GB" sz="2400" b="1" kern="100" dirty="0" err="1">
                <a:solidFill>
                  <a:srgbClr val="283031"/>
                </a:solidFill>
                <a:latin typeface="Jost" pitchFamily="2" charset="0"/>
                <a:ea typeface="Jost" pitchFamily="2" charset="0"/>
                <a:cs typeface="Poppins" panose="00000500000000000000" pitchFamily="2" charset="0"/>
              </a:rPr>
              <a:t>qualifications.gov.scot</a:t>
            </a:r>
            <a:endParaRPr lang="en-GB" sz="2400" kern="100" dirty="0">
              <a:solidFill>
                <a:srgbClr val="283031"/>
              </a:solidFill>
              <a:latin typeface="Jost" pitchFamily="2" charset="0"/>
              <a:ea typeface="Jost" pitchFamily="2" charset="0"/>
              <a:cs typeface="Poppins" panose="00000500000000000000" pitchFamily="2" charset="0"/>
            </a:endParaRPr>
          </a:p>
          <a:p>
            <a:pPr marL="342900" indent="-342900" algn="l">
              <a:lnSpc>
                <a:spcPct val="100000"/>
              </a:lnSpc>
              <a:spcBef>
                <a:spcPts val="1000"/>
              </a:spcBef>
              <a:buFont typeface="Symbol" panose="05050102010706020507" pitchFamily="18" charset="2"/>
              <a:buChar char=""/>
            </a:pPr>
            <a:endParaRPr lang="en-GB" sz="2400" kern="100" dirty="0">
              <a:solidFill>
                <a:srgbClr val="283031"/>
              </a:solidFill>
              <a:latin typeface="Jost" pitchFamily="2" charset="0"/>
              <a:ea typeface="Jost" pitchFamily="2" charset="0"/>
              <a:cs typeface="Poppins" panose="00000500000000000000" pitchFamily="2" charset="0"/>
            </a:endParaRPr>
          </a:p>
          <a:p>
            <a:pPr marL="342900" indent="-342900" algn="l">
              <a:lnSpc>
                <a:spcPct val="100000"/>
              </a:lnSpc>
              <a:spcBef>
                <a:spcPts val="1000"/>
              </a:spcBef>
              <a:buFont typeface="Symbol" panose="05050102010706020507" pitchFamily="18" charset="2"/>
              <a:buChar char=""/>
            </a:pPr>
            <a:r>
              <a:rPr lang="en-GB" sz="2400" kern="100" dirty="0">
                <a:solidFill>
                  <a:srgbClr val="283031"/>
                </a:solidFill>
                <a:latin typeface="Jost" pitchFamily="2" charset="0"/>
                <a:ea typeface="Jost" pitchFamily="2" charset="0"/>
                <a:cs typeface="Poppins" panose="00000500000000000000" pitchFamily="2" charset="0"/>
              </a:rPr>
              <a:t>Download the </a:t>
            </a:r>
            <a:r>
              <a:rPr lang="en-GB" sz="2400" b="1" kern="100" dirty="0" err="1">
                <a:solidFill>
                  <a:srgbClr val="283031"/>
                </a:solidFill>
                <a:latin typeface="Jost" pitchFamily="2" charset="0"/>
                <a:ea typeface="Jost" pitchFamily="2" charset="0"/>
                <a:cs typeface="Poppins" panose="00000500000000000000" pitchFamily="2" charset="0"/>
              </a:rPr>
              <a:t>MyExams</a:t>
            </a:r>
            <a:r>
              <a:rPr lang="en-GB" sz="2400" b="1" kern="100" dirty="0">
                <a:solidFill>
                  <a:srgbClr val="283031"/>
                </a:solidFill>
                <a:latin typeface="Jost" pitchFamily="2" charset="0"/>
                <a:ea typeface="Jost" pitchFamily="2" charset="0"/>
                <a:cs typeface="Poppins" panose="00000500000000000000" pitchFamily="2" charset="0"/>
              </a:rPr>
              <a:t> app</a:t>
            </a:r>
          </a:p>
          <a:p>
            <a:pPr marL="342900" indent="-342900" algn="l">
              <a:lnSpc>
                <a:spcPct val="100000"/>
              </a:lnSpc>
              <a:spcBef>
                <a:spcPts val="1000"/>
              </a:spcBef>
              <a:buFont typeface="Symbol" panose="05050102010706020507" pitchFamily="18" charset="2"/>
              <a:buChar char=""/>
            </a:pPr>
            <a:endParaRPr lang="en-GB" sz="2400" kern="100" dirty="0">
              <a:solidFill>
                <a:srgbClr val="283031"/>
              </a:solidFill>
              <a:latin typeface="Jost" pitchFamily="2" charset="0"/>
              <a:ea typeface="Jost" pitchFamily="2" charset="0"/>
              <a:cs typeface="Poppins" panose="00000500000000000000" pitchFamily="2" charset="0"/>
            </a:endParaRPr>
          </a:p>
          <a:p>
            <a:pPr marL="342900" indent="-342900" algn="l">
              <a:lnSpc>
                <a:spcPct val="100000"/>
              </a:lnSpc>
              <a:spcBef>
                <a:spcPts val="1000"/>
              </a:spcBef>
              <a:buFont typeface="Symbol" panose="05050102010706020507" pitchFamily="18" charset="2"/>
              <a:buChar char=""/>
            </a:pPr>
            <a:r>
              <a:rPr lang="en-GB" sz="2400" kern="100" dirty="0">
                <a:solidFill>
                  <a:srgbClr val="283031"/>
                </a:solidFill>
                <a:latin typeface="Jost" pitchFamily="2" charset="0"/>
                <a:ea typeface="Jost" pitchFamily="2" charset="0"/>
                <a:cs typeface="Poppins" panose="00000500000000000000" pitchFamily="2" charset="0"/>
              </a:rPr>
              <a:t>The 2027 exams are </a:t>
            </a:r>
            <a:r>
              <a:rPr lang="en-GB" sz="2400" b="1" kern="100" dirty="0">
                <a:solidFill>
                  <a:srgbClr val="283031"/>
                </a:solidFill>
                <a:latin typeface="Jost" pitchFamily="2" charset="0"/>
                <a:ea typeface="Jost" pitchFamily="2" charset="0"/>
                <a:cs typeface="Poppins" panose="00000500000000000000" pitchFamily="2" charset="0"/>
              </a:rPr>
              <a:t>26 April to 3 June</a:t>
            </a:r>
            <a:endParaRPr lang="en-GB" sz="2400" kern="100" dirty="0">
              <a:solidFill>
                <a:srgbClr val="283031"/>
              </a:solidFill>
              <a:latin typeface="Jost" pitchFamily="2" charset="0"/>
              <a:ea typeface="Jost" pitchFamily="2" charset="0"/>
              <a:cs typeface="Poppins" panose="00000500000000000000" pitchFamily="2" charset="0"/>
            </a:endParaRPr>
          </a:p>
          <a:p>
            <a:pPr marL="342900" indent="-342900" algn="l">
              <a:lnSpc>
                <a:spcPct val="100000"/>
              </a:lnSpc>
              <a:spcBef>
                <a:spcPts val="1000"/>
              </a:spcBef>
              <a:buFont typeface="Symbol" panose="05050102010706020507" pitchFamily="18" charset="2"/>
              <a:buChar char=""/>
            </a:pPr>
            <a:endParaRPr lang="en-GB" sz="2400" kern="100" dirty="0">
              <a:solidFill>
                <a:srgbClr val="283031"/>
              </a:solidFill>
              <a:latin typeface="Jost" pitchFamily="2" charset="0"/>
              <a:ea typeface="Jost" pitchFamily="2" charset="0"/>
              <a:cs typeface="Poppins" panose="00000500000000000000" pitchFamily="2" charset="0"/>
            </a:endParaRPr>
          </a:p>
          <a:p>
            <a:pPr marL="342900" indent="-342900" algn="l">
              <a:lnSpc>
                <a:spcPct val="100000"/>
              </a:lnSpc>
              <a:spcBef>
                <a:spcPts val="1000"/>
              </a:spcBef>
              <a:buFont typeface="Symbol" panose="05050102010706020507" pitchFamily="18" charset="2"/>
              <a:buChar char=""/>
            </a:pPr>
            <a:r>
              <a:rPr lang="en-GB" sz="2400" kern="100" dirty="0">
                <a:solidFill>
                  <a:srgbClr val="283031"/>
                </a:solidFill>
                <a:latin typeface="Jost" pitchFamily="2" charset="0"/>
                <a:ea typeface="Jost" pitchFamily="2" charset="0"/>
                <a:cs typeface="Poppins" panose="00000500000000000000" pitchFamily="2" charset="0"/>
              </a:rPr>
              <a:t>Information about what happens in the exams and what you need to do will be available in March 2027.</a:t>
            </a:r>
          </a:p>
          <a:p>
            <a:pPr marL="342900" indent="-342900" algn="l">
              <a:lnSpc>
                <a:spcPct val="100000"/>
              </a:lnSpc>
              <a:spcBef>
                <a:spcPts val="1000"/>
              </a:spcBef>
              <a:buFont typeface="Symbol" panose="05050102010706020507" pitchFamily="18" charset="2"/>
              <a:buChar char=""/>
            </a:pPr>
            <a:endParaRPr lang="en-GB" sz="2400" kern="100" dirty="0">
              <a:solidFill>
                <a:srgbClr val="283031"/>
              </a:solidFill>
              <a:latin typeface="Jost" pitchFamily="2" charset="0"/>
              <a:ea typeface="Jost" pitchFamily="2" charset="0"/>
              <a:cs typeface="Poppins" panose="00000500000000000000" pitchFamily="2" charset="0"/>
            </a:endParaRPr>
          </a:p>
          <a:p>
            <a:pPr marL="342900" lvl="0" indent="-342900" algn="l">
              <a:lnSpc>
                <a:spcPct val="100000"/>
              </a:lnSpc>
              <a:spcBef>
                <a:spcPts val="1000"/>
              </a:spcBef>
              <a:buFont typeface="Symbol" panose="05050102010706020507" pitchFamily="18" charset="2"/>
              <a:buChar char=""/>
            </a:pPr>
            <a:endParaRPr lang="en-GB" sz="2400" kern="100" dirty="0">
              <a:solidFill>
                <a:srgbClr val="283031"/>
              </a:solidFill>
              <a:latin typeface="Jost" pitchFamily="2" charset="0"/>
              <a:ea typeface="Jost" pitchFamily="2" charset="0"/>
              <a:cs typeface="Poppins" panose="00000500000000000000" pitchFamily="2" charset="0"/>
            </a:endParaRPr>
          </a:p>
          <a:p>
            <a:pPr marL="457200" indent="-457200" algn="l">
              <a:buFont typeface="Arial" panose="020B0604020202020204" pitchFamily="34" charset="0"/>
              <a:buChar char="•"/>
            </a:pPr>
            <a:endParaRPr lang="en-GB" sz="2800" baseline="30000" dirty="0">
              <a:latin typeface="Jost" pitchFamily="2" charset="0"/>
              <a:ea typeface="Jost" pitchFamily="2" charset="0"/>
              <a:cs typeface="Poppins"/>
            </a:endParaRPr>
          </a:p>
          <a:p>
            <a:pPr marL="457200" indent="-457200" algn="l">
              <a:buFont typeface="Arial" panose="020B0604020202020204" pitchFamily="34" charset="0"/>
              <a:buChar char="•"/>
            </a:pPr>
            <a:endParaRPr lang="en-GB" sz="2800" baseline="30000" dirty="0">
              <a:latin typeface="Jost" pitchFamily="2" charset="0"/>
              <a:ea typeface="Jost" pitchFamily="2" charset="0"/>
              <a:cs typeface="Poppins"/>
            </a:endParaRPr>
          </a:p>
        </p:txBody>
      </p:sp>
      <p:sp>
        <p:nvSpPr>
          <p:cNvPr id="2" name="Title 3">
            <a:extLst>
              <a:ext uri="{FF2B5EF4-FFF2-40B4-BE49-F238E27FC236}">
                <a16:creationId xmlns:a16="http://schemas.microsoft.com/office/drawing/2014/main" id="{875063BE-15D8-21B8-4AD6-2D307571372F}"/>
              </a:ext>
            </a:extLst>
          </p:cNvPr>
          <p:cNvSpPr txBox="1">
            <a:spLocks/>
          </p:cNvSpPr>
          <p:nvPr/>
        </p:nvSpPr>
        <p:spPr>
          <a:xfrm>
            <a:off x="695400" y="476672"/>
            <a:ext cx="2448272" cy="94167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400" b="1" kern="1200" spc="0" baseline="0">
                <a:solidFill>
                  <a:srgbClr val="1E2A4C"/>
                </a:solidFill>
                <a:latin typeface="Jost" pitchFamily="2" charset="77"/>
                <a:ea typeface="Jost" pitchFamily="2" charset="77"/>
                <a:cs typeface="+mj-cs"/>
              </a:defRPr>
            </a:lvl1pPr>
          </a:lstStyle>
          <a:p>
            <a:pPr algn="l"/>
            <a:r>
              <a:rPr lang="en-US" sz="4400" dirty="0"/>
              <a:t>Exams</a:t>
            </a:r>
            <a:endParaRPr lang="en-GB" sz="4400" dirty="0"/>
          </a:p>
        </p:txBody>
      </p:sp>
      <p:pic>
        <p:nvPicPr>
          <p:cNvPr id="9" name="Picture 8">
            <a:extLst>
              <a:ext uri="{FF2B5EF4-FFF2-40B4-BE49-F238E27FC236}">
                <a16:creationId xmlns:a16="http://schemas.microsoft.com/office/drawing/2014/main" id="{0D280B65-9ED5-68A9-4E61-21E122C806FB}"/>
              </a:ext>
            </a:extLst>
          </p:cNvPr>
          <p:cNvPicPr>
            <a:picLocks noGrp="1" noRot="1" noChangeAspect="1" noMove="1" noResize="1" noEditPoints="1" noAdjustHandles="1" noChangeArrowheads="1" noChangeShapeType="1" noCrop="1"/>
          </p:cNvPicPr>
          <p:nvPr/>
        </p:nvPicPr>
        <p:blipFill>
          <a:blip r:embed="rId3"/>
          <a:stretch>
            <a:fillRect/>
          </a:stretch>
        </p:blipFill>
        <p:spPr>
          <a:xfrm rot="4938824">
            <a:off x="8676998" y="-1235497"/>
            <a:ext cx="9444935" cy="7609482"/>
          </a:xfrm>
          <a:prstGeom prst="rect">
            <a:avLst/>
          </a:prstGeom>
        </p:spPr>
      </p:pic>
      <p:pic>
        <p:nvPicPr>
          <p:cNvPr id="6" name="Picture 5">
            <a:extLst>
              <a:ext uri="{FF2B5EF4-FFF2-40B4-BE49-F238E27FC236}">
                <a16:creationId xmlns:a16="http://schemas.microsoft.com/office/drawing/2014/main" id="{8317B299-7BB9-85EC-1F83-5DF7F3AFBB6D}"/>
              </a:ext>
            </a:extLst>
          </p:cNvPr>
          <p:cNvPicPr>
            <a:picLocks noGrp="1" noRot="1" noChangeAspect="1" noMove="1" noResize="1" noEditPoints="1" noAdjustHandles="1" noChangeArrowheads="1" noChangeShapeType="1" noCrop="1"/>
          </p:cNvPicPr>
          <p:nvPr/>
        </p:nvPicPr>
        <p:blipFill>
          <a:blip r:embed="rId4"/>
          <a:stretch>
            <a:fillRect/>
          </a:stretch>
        </p:blipFill>
        <p:spPr>
          <a:xfrm>
            <a:off x="8211467" y="1329999"/>
            <a:ext cx="3888432" cy="3888432"/>
          </a:xfrm>
          <a:prstGeom prst="rect">
            <a:avLst/>
          </a:prstGeom>
        </p:spPr>
      </p:pic>
    </p:spTree>
    <p:extLst>
      <p:ext uri="{BB962C8B-B14F-4D97-AF65-F5344CB8AC3E}">
        <p14:creationId xmlns:p14="http://schemas.microsoft.com/office/powerpoint/2010/main" val="2607009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AEF19-62A5-1EA0-984B-9D86A1A4CEA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138D931-49A2-3661-EF66-02EDF1BDB8DA}"/>
              </a:ext>
            </a:extLst>
          </p:cNvPr>
          <p:cNvSpPr txBox="1">
            <a:spLocks/>
          </p:cNvSpPr>
          <p:nvPr/>
        </p:nvSpPr>
        <p:spPr>
          <a:xfrm>
            <a:off x="839416" y="923845"/>
            <a:ext cx="6264696" cy="453650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endParaRPr lang="en-GB" sz="2400" kern="100" dirty="0">
              <a:solidFill>
                <a:schemeClr val="bg1"/>
              </a:solidFill>
              <a:latin typeface="Jost" pitchFamily="2" charset="0"/>
              <a:ea typeface="Jost" pitchFamily="2" charset="0"/>
              <a:cs typeface="Poppins" panose="00000500000000000000" pitchFamily="2" charset="0"/>
            </a:endParaRPr>
          </a:p>
          <a:p>
            <a:pPr marL="342900" indent="-342900" algn="l">
              <a:buFont typeface="Symbol" panose="05050102010706020507" pitchFamily="18" charset="2"/>
              <a:buChar char=""/>
            </a:pPr>
            <a:r>
              <a:rPr lang="en-GB" sz="2400" kern="100" dirty="0">
                <a:solidFill>
                  <a:schemeClr val="bg1"/>
                </a:solidFill>
                <a:latin typeface="Jost" pitchFamily="2" charset="0"/>
                <a:ea typeface="Jost" pitchFamily="2" charset="0"/>
                <a:cs typeface="Poppins" panose="00000500000000000000" pitchFamily="2" charset="0"/>
              </a:rPr>
              <a:t>Scan the QR code to download                     the full booklet</a:t>
            </a:r>
          </a:p>
          <a:p>
            <a:pPr marL="342900" indent="-342900" algn="l">
              <a:buFont typeface="Symbol" panose="05050102010706020507" pitchFamily="18" charset="2"/>
              <a:buChar char=""/>
            </a:pPr>
            <a:endParaRPr lang="en-GB" sz="2400" kern="100" dirty="0">
              <a:solidFill>
                <a:schemeClr val="bg1"/>
              </a:solidFill>
              <a:latin typeface="Jost" pitchFamily="2" charset="0"/>
              <a:ea typeface="Jost" pitchFamily="2" charset="0"/>
              <a:cs typeface="Poppins" panose="00000500000000000000" pitchFamily="2" charset="0"/>
            </a:endParaRPr>
          </a:p>
          <a:p>
            <a:pPr marL="342900" indent="-342900" algn="l">
              <a:buFont typeface="Symbol" panose="05050102010706020507" pitchFamily="18" charset="2"/>
              <a:buChar char=""/>
            </a:pPr>
            <a:r>
              <a:rPr lang="en-GB" sz="2400" kern="100" dirty="0">
                <a:solidFill>
                  <a:schemeClr val="bg1"/>
                </a:solidFill>
                <a:latin typeface="Jost" pitchFamily="2" charset="0"/>
                <a:ea typeface="Jost" pitchFamily="2" charset="0"/>
                <a:cs typeface="Poppins" panose="00000500000000000000" pitchFamily="2" charset="0"/>
              </a:rPr>
              <a:t>For more support, including who you can speak to if you’re feeling anxious, visit: </a:t>
            </a:r>
            <a:r>
              <a:rPr lang="en-GB" sz="2400" b="1" kern="100" dirty="0">
                <a:solidFill>
                  <a:srgbClr val="FDD24F"/>
                </a:solidFill>
                <a:latin typeface="Jost" pitchFamily="2" charset="0"/>
                <a:ea typeface="Jost" pitchFamily="2" charset="0"/>
                <a:cs typeface="Poppins" panose="00000500000000000000" pitchFamily="2" charset="0"/>
              </a:rPr>
              <a:t>www.qualifications.gov.scot</a:t>
            </a:r>
          </a:p>
          <a:p>
            <a:pPr algn="l"/>
            <a:endParaRPr lang="en-GB" sz="2400" dirty="0">
              <a:solidFill>
                <a:srgbClr val="F9C9D8"/>
              </a:solidFill>
              <a:latin typeface="Poppins" panose="00000500000000000000" pitchFamily="2" charset="0"/>
              <a:cs typeface="Poppins" panose="00000500000000000000" pitchFamily="2" charset="0"/>
            </a:endParaRPr>
          </a:p>
          <a:p>
            <a:pPr marL="342900" lvl="0" indent="-342900" algn="l">
              <a:buFont typeface="Symbol" panose="05050102010706020507" pitchFamily="18" charset="2"/>
              <a:buChar char=""/>
            </a:pPr>
            <a:endParaRPr lang="en-GB" sz="2400" kern="100" dirty="0">
              <a:solidFill>
                <a:schemeClr val="bg1"/>
              </a:solidFill>
              <a:latin typeface="Jost" pitchFamily="2" charset="0"/>
              <a:ea typeface="Jost" pitchFamily="2" charset="0"/>
              <a:cs typeface="Poppins" panose="00000500000000000000" pitchFamily="2" charset="0"/>
            </a:endParaRPr>
          </a:p>
          <a:p>
            <a:pPr marL="457200" indent="-457200" algn="l">
              <a:buFont typeface="Arial" panose="020B0604020202020204" pitchFamily="34" charset="0"/>
              <a:buChar char="•"/>
            </a:pPr>
            <a:endParaRPr lang="en-GB" sz="2800" baseline="30000" dirty="0">
              <a:solidFill>
                <a:schemeClr val="bg1"/>
              </a:solidFill>
              <a:latin typeface="Jost" pitchFamily="2" charset="0"/>
              <a:ea typeface="Jost" pitchFamily="2" charset="0"/>
              <a:cs typeface="Poppins"/>
            </a:endParaRPr>
          </a:p>
        </p:txBody>
      </p:sp>
      <p:sp>
        <p:nvSpPr>
          <p:cNvPr id="9" name="Title 3">
            <a:extLst>
              <a:ext uri="{FF2B5EF4-FFF2-40B4-BE49-F238E27FC236}">
                <a16:creationId xmlns:a16="http://schemas.microsoft.com/office/drawing/2014/main" id="{004AFDAD-B6F6-6C26-E19B-1A3D3615DAF7}"/>
              </a:ext>
            </a:extLst>
          </p:cNvPr>
          <p:cNvSpPr txBox="1">
            <a:spLocks/>
          </p:cNvSpPr>
          <p:nvPr/>
        </p:nvSpPr>
        <p:spPr>
          <a:xfrm>
            <a:off x="839416" y="620688"/>
            <a:ext cx="10081120" cy="9929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400" b="1" kern="1200" spc="0" baseline="0">
                <a:solidFill>
                  <a:srgbClr val="1E2A4C"/>
                </a:solidFill>
                <a:latin typeface="Jost" pitchFamily="2" charset="77"/>
                <a:ea typeface="Jost" pitchFamily="2" charset="77"/>
                <a:cs typeface="+mj-cs"/>
              </a:defRPr>
            </a:lvl1pPr>
          </a:lstStyle>
          <a:p>
            <a:pPr algn="l"/>
            <a:r>
              <a:rPr lang="en-GB" sz="4800" dirty="0">
                <a:solidFill>
                  <a:schemeClr val="bg1"/>
                </a:solidFill>
              </a:rPr>
              <a:t>Support</a:t>
            </a:r>
          </a:p>
        </p:txBody>
      </p:sp>
      <p:pic>
        <p:nvPicPr>
          <p:cNvPr id="4" name="Picture 3">
            <a:extLst>
              <a:ext uri="{FF2B5EF4-FFF2-40B4-BE49-F238E27FC236}">
                <a16:creationId xmlns:a16="http://schemas.microsoft.com/office/drawing/2014/main" id="{795526AD-8CB3-0409-B9C4-EED2BC1ED88A}"/>
              </a:ext>
            </a:extLst>
          </p:cNvPr>
          <p:cNvPicPr>
            <a:picLocks noGrp="1" noRot="1" noChangeAspect="1" noMove="1" noResize="1" noEditPoints="1" noAdjustHandles="1" noChangeArrowheads="1" noChangeShapeType="1" noCrop="1"/>
          </p:cNvPicPr>
          <p:nvPr/>
        </p:nvPicPr>
        <p:blipFill>
          <a:blip r:embed="rId3"/>
          <a:stretch>
            <a:fillRect/>
          </a:stretch>
        </p:blipFill>
        <p:spPr>
          <a:xfrm>
            <a:off x="9423277" y="620688"/>
            <a:ext cx="1929307" cy="1929307"/>
          </a:xfrm>
          <a:prstGeom prst="rect">
            <a:avLst/>
          </a:prstGeom>
        </p:spPr>
      </p:pic>
    </p:spTree>
    <p:extLst>
      <p:ext uri="{BB962C8B-B14F-4D97-AF65-F5344CB8AC3E}">
        <p14:creationId xmlns:p14="http://schemas.microsoft.com/office/powerpoint/2010/main" val="3266622768"/>
      </p:ext>
    </p:extLst>
  </p:cSld>
  <p:clrMapOvr>
    <a:masterClrMapping/>
  </p:clrMapOvr>
</p:sld>
</file>

<file path=ppt/theme/theme1.xml><?xml version="1.0" encoding="utf-8"?>
<a:theme xmlns:a="http://schemas.openxmlformats.org/drawingml/2006/main" name="Qualifications Scotland White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qualifications-scotland-pp-scotland-template" id="{F6B4A581-CCD2-4250-B8CD-6FA38D22BBCE}" vid="{E4514910-8523-41BB-BF8F-5FA26D07FEF6}"/>
    </a:ext>
  </a:extLst>
</a:theme>
</file>

<file path=ppt/theme/theme2.xml><?xml version="1.0" encoding="utf-8"?>
<a:theme xmlns:a="http://schemas.openxmlformats.org/drawingml/2006/main" name="Qualifications Scotland Yellow and Peach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qualifications-scotland-pp-scotland-template" id="{F6B4A581-CCD2-4250-B8CD-6FA38D22BBCE}" vid="{0CA3278F-9C84-4AA9-BB8B-4CFD4F03E184}"/>
    </a:ext>
  </a:extLst>
</a:theme>
</file>

<file path=ppt/theme/theme3.xml><?xml version="1.0" encoding="utf-8"?>
<a:theme xmlns:a="http://schemas.openxmlformats.org/drawingml/2006/main" name="Qualifications Scotland  Blue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qualifications-scotland-pp-scotland-template" id="{F6B4A581-CCD2-4250-B8CD-6FA38D22BBCE}" vid="{44CFEFEF-1196-4BCC-A2E8-D9C65F2DF554}"/>
    </a:ext>
  </a:extLst>
</a:theme>
</file>

<file path=ppt/theme/theme4.xml><?xml version="1.0" encoding="utf-8"?>
<a:theme xmlns:a="http://schemas.openxmlformats.org/drawingml/2006/main" name="Qualifications Scotland Title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qualifications-scotland-pp-scotland-template" id="{F6B4A581-CCD2-4250-B8CD-6FA38D22BBCE}" vid="{CF09192E-2C83-4583-B727-8D87FF93E40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441038342D62840983A9B79B45A4FA9" ma:contentTypeVersion="6" ma:contentTypeDescription="Create a new document." ma:contentTypeScope="" ma:versionID="0ddc08aeec91b4b0b1e1a2a4a2257985">
  <xsd:schema xmlns:xsd="http://www.w3.org/2001/XMLSchema" xmlns:xs="http://www.w3.org/2001/XMLSchema" xmlns:p="http://schemas.microsoft.com/office/2006/metadata/properties" xmlns:ns2="40f10586-0708-4e0c-8d39-60a616d9c70c" xmlns:ns3="767d5ec0-8ba6-4966-a1eb-262ed4faefd8" targetNamespace="http://schemas.microsoft.com/office/2006/metadata/properties" ma:root="true" ma:fieldsID="185a30ece8bb627866bc436c5b87ba4b" ns2:_="" ns3:_="">
    <xsd:import namespace="40f10586-0708-4e0c-8d39-60a616d9c70c"/>
    <xsd:import namespace="767d5ec0-8ba6-4966-a1eb-262ed4faefd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f10586-0708-4e0c-8d39-60a616d9c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7d5ec0-8ba6-4966-a1eb-262ed4faef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167E47-BABE-4224-93CB-781A72D4161E}">
  <ds:schemaRefs>
    <ds:schemaRef ds:uri="http://schemas.microsoft.com/sharepoint/v3/contenttype/forms"/>
  </ds:schemaRefs>
</ds:datastoreItem>
</file>

<file path=customXml/itemProps2.xml><?xml version="1.0" encoding="utf-8"?>
<ds:datastoreItem xmlns:ds="http://schemas.openxmlformats.org/officeDocument/2006/customXml" ds:itemID="{173C038B-D960-44FD-8E34-43AAA30815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f10586-0708-4e0c-8d39-60a616d9c70c"/>
    <ds:schemaRef ds:uri="767d5ec0-8ba6-4966-a1eb-262ed4faef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AEDC8AC-5A42-4646-8741-0444A9208C60}">
  <ds:schemaRefs>
    <ds:schemaRef ds:uri="767d5ec0-8ba6-4966-a1eb-262ed4faefd8"/>
    <ds:schemaRef ds:uri="http://schemas.openxmlformats.org/package/2006/metadata/core-properties"/>
    <ds:schemaRef ds:uri="http://schemas.microsoft.com/office/infopath/2007/PartnerControls"/>
    <ds:schemaRef ds:uri="http://purl.org/dc/terms/"/>
    <ds:schemaRef ds:uri="http://purl.org/dc/dcmitype/"/>
    <ds:schemaRef ds:uri="http://purl.org/dc/elements/1.1/"/>
    <ds:schemaRef ds:uri="http://schemas.microsoft.com/office/2006/documentManagement/types"/>
    <ds:schemaRef ds:uri="40f10586-0708-4e0c-8d39-60a616d9c70c"/>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qualifications-scotland-pp-scotland-template</Template>
  <TotalTime>2142</TotalTime>
  <Words>2109</Words>
  <Application>Microsoft Office PowerPoint</Application>
  <PresentationFormat>Widescreen</PresentationFormat>
  <Paragraphs>212</Paragraphs>
  <Slides>13</Slides>
  <Notes>13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13</vt:i4>
      </vt:variant>
    </vt:vector>
  </HeadingPairs>
  <TitlesOfParts>
    <vt:vector size="23" baseType="lpstr">
      <vt:lpstr>Aptos</vt:lpstr>
      <vt:lpstr>Arial</vt:lpstr>
      <vt:lpstr>Calibri</vt:lpstr>
      <vt:lpstr>Jost</vt:lpstr>
      <vt:lpstr>Poppins</vt:lpstr>
      <vt:lpstr>Symbol</vt:lpstr>
      <vt:lpstr>Qualifications Scotland White Templates</vt:lpstr>
      <vt:lpstr>Qualifications Scotland Yellow and Peach Templates</vt:lpstr>
      <vt:lpstr>Qualifications Scotland  Blue Templates</vt:lpstr>
      <vt:lpstr>Qualifications Scotland Title Slides</vt:lpstr>
      <vt:lpstr>PowerPoint Presentation</vt:lpstr>
      <vt:lpstr>PowerPoint Presentation</vt:lpstr>
      <vt:lpstr>Assessment Arrangements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if I break the rules? </vt:lpstr>
      <vt:lpstr>PowerPoint Presentation</vt:lpstr>
      <vt:lpstr>PowerPoint Presentation</vt:lpstr>
    </vt:vector>
  </TitlesOfParts>
  <Company>Scottish Qualifications Authority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NQ presentation</dc:title>
  <dc:creator>Gemma Watson</dc:creator>
  <cp:lastModifiedBy>John Tweedie</cp:lastModifiedBy>
  <cp:revision>26</cp:revision>
  <dcterms:created xsi:type="dcterms:W3CDTF">2026-02-24T18:49:41Z</dcterms:created>
  <dcterms:modified xsi:type="dcterms:W3CDTF">2026-09-29T16:18:22Z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0x010100F441038342D62840983A9B79B45A4FA9</vt:lpwstr>
  </property>
  <property fmtid="{D5CDD505-2E9C-101B-9397-08002B2CF9AE}" pid="3" name="_dlc_DocIdItemGuid">
    <vt:lpwstr>79a2922e-0640-40b2-91e0-bc5eb5e38a69</vt:lpwstr>
  </property>
  <property fmtid="{D5CDD505-2E9C-101B-9397-08002B2CF9AE}" pid="4" name="MediaServiceImageTags">
    <vt:lpwstr/>
  </property>
</Properties>
</file>